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11.jpeg" ContentType="image/jpeg"/>
  <Override PartName="/ppt/media/image6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przesunąć slajd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Kliknij, aby edytować format notatek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&lt;główka&gt;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C783B29-1D0C-42B3-880F-64510C2ACCFF}" type="slidenum"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  <a:ln w="0">
            <a:noFill/>
          </a:ln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A4BB036-1F8E-4C50-94C9-699B8BF8733C}" type="slidenum">
              <a:rPr b="0" lang="pl-PL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590DA8-621D-4DB8-8085-EF0E5D8AE38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B4CCD2-D015-4B75-9E89-D3733939F6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830520-AEAE-4FFD-8DA7-B20C95ACD9D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29BF68-6635-4A41-8B13-F1114DA520D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E0BA50-F8FE-4FAD-96BC-D6602FB440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1C9F18A-436E-4957-8FAB-D47F0D2BF1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4843F8-B93E-4616-AADC-BD9B24B5E9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156620-4355-441A-847C-AD7A76FA1B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4DE24C2-202F-4360-8DDC-1D0722CE57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863A2E1-AE78-4BC1-B83A-94A15D75F1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23D360F-28D3-4BCE-95E4-8932788FFC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3C2AD3-FCAF-4C66-8DF6-F0042E7512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13F6346-A185-41E7-A7BF-B4CDE35AF0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D412F8-279E-4E42-93C3-5D01539FAA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C33BE89-B029-426F-8EEA-277E5B69FB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4AAD2B-79BF-42D9-9555-938CEFA526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A14B3E-0E53-4EDB-AE92-79E0ED0B33C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B32639C-4E9D-40A8-BA61-CB98612EA6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84E967A-02C3-43F9-B568-18BC6D44C1B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F0EF6F2-F3F7-4C6F-827D-17CBFEC621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25A645A-AC5F-494A-8ABD-CFF05A24B9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B787A0C-43C9-411C-9566-03B3FD1C9F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D59227-F684-43D1-A2B4-62A1D67C7E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87A8B5-2509-4D58-A928-3E74D6A5DA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79462F0-341F-4FAE-B307-C0A2738EDF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99179DE-2CED-4139-A292-E884D64C9E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25400E5-FBA0-4618-AB69-9D6FA4F7396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FDF4DED-ED32-4B3A-AB02-B7446DE0F5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D1A2D12-0104-40F9-81A3-C7CBBE81107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BE91130-848D-482B-A84C-CADC5ED13EE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02764E0-B13D-4F45-A934-8645B69408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0F7FF8-21FF-4F2F-A5C6-29EB84CA12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A44CD3-EDA6-48FF-A3A3-FD5BA0EE28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AB7FBF-C924-4598-9ED7-9E425C05ED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27499D-FCE0-4D1A-97E5-5FDF09C9CB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B8BD50-AF08-4D1F-9BC3-28F37EF224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BC65DAE-E5D5-4D8C-9384-A29EC5AEF1D7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0E3A031-E365-470D-8EE4-711E3F2E2C1E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3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D89A787-8009-464E-A768-CB791F6F31F0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ole tekstowe 3"/>
          <p:cNvSpPr/>
          <p:nvPr/>
        </p:nvSpPr>
        <p:spPr>
          <a:xfrm>
            <a:off x="285840" y="5500800"/>
            <a:ext cx="4356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dr hab. Piotr Krzyżanowski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Rectangle 1"/>
          <p:cNvSpPr/>
          <p:nvPr/>
        </p:nvSpPr>
        <p:spPr>
          <a:xfrm>
            <a:off x="0" y="1863360"/>
            <a:ext cx="9142200" cy="1064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 Września 1939 roku Niemcy zaatakowali Polskę 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- 84 rocznica wybuchu II wojny światowej  </a:t>
            </a: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Obraz 1" descr="Kliknij, aby powiekszyc"/>
          <p:cNvPicPr/>
          <p:nvPr/>
        </p:nvPicPr>
        <p:blipFill>
          <a:blip r:embed="rId1"/>
          <a:stretch/>
        </p:blipFill>
        <p:spPr>
          <a:xfrm>
            <a:off x="500040" y="285840"/>
            <a:ext cx="7070400" cy="5284440"/>
          </a:xfrm>
          <a:prstGeom prst="rect">
            <a:avLst/>
          </a:prstGeom>
          <a:ln w="9525">
            <a:noFill/>
          </a:ln>
        </p:spPr>
      </p:pic>
      <p:sp>
        <p:nvSpPr>
          <p:cNvPr id="147" name="Rectangle 1"/>
          <p:cNvSpPr/>
          <p:nvPr/>
        </p:nvSpPr>
        <p:spPr>
          <a:xfrm>
            <a:off x="500040" y="5861520"/>
            <a:ext cx="714204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Piechota niemiecka w marszu na Warszawę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Data wydarzenia: 27 IX 1939.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Obraz 2" descr="Kliknij, aby powiekszyc"/>
          <p:cNvPicPr/>
          <p:nvPr/>
        </p:nvPicPr>
        <p:blipFill>
          <a:blip r:embed="rId1"/>
          <a:stretch/>
        </p:blipFill>
        <p:spPr>
          <a:xfrm>
            <a:off x="500040" y="214200"/>
            <a:ext cx="7070400" cy="5499000"/>
          </a:xfrm>
          <a:prstGeom prst="rect">
            <a:avLst/>
          </a:prstGeom>
          <a:ln w="9525">
            <a:noFill/>
          </a:ln>
        </p:spPr>
      </p:pic>
      <p:sp>
        <p:nvSpPr>
          <p:cNvPr id="149" name="Rectangle 1"/>
          <p:cNvSpPr/>
          <p:nvPr/>
        </p:nvSpPr>
        <p:spPr>
          <a:xfrm>
            <a:off x="500040" y="5932800"/>
            <a:ext cx="457020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Żołnierze niemieccy podczas walk o Warszawę -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Obraz 3" descr="Kliknij, aby powiekszyc"/>
          <p:cNvPicPr/>
          <p:nvPr/>
        </p:nvPicPr>
        <p:blipFill>
          <a:blip r:embed="rId1"/>
          <a:stretch/>
        </p:blipFill>
        <p:spPr>
          <a:xfrm>
            <a:off x="500040" y="428760"/>
            <a:ext cx="7713360" cy="4856040"/>
          </a:xfrm>
          <a:prstGeom prst="rect">
            <a:avLst/>
          </a:prstGeom>
          <a:ln w="9525">
            <a:noFill/>
          </a:ln>
        </p:spPr>
      </p:pic>
      <p:sp>
        <p:nvSpPr>
          <p:cNvPr id="151" name="Rectangle 1"/>
          <p:cNvSpPr/>
          <p:nvPr/>
        </p:nvSpPr>
        <p:spPr>
          <a:xfrm>
            <a:off x="428760" y="5718600"/>
            <a:ext cx="778500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Mieszkańcy Warszawy wśród ruin.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Obraz 3" descr="Kliknij, aby powiekszyc"/>
          <p:cNvPicPr/>
          <p:nvPr/>
        </p:nvPicPr>
        <p:blipFill>
          <a:blip r:embed="rId1"/>
          <a:stretch/>
        </p:blipFill>
        <p:spPr>
          <a:xfrm>
            <a:off x="357120" y="357120"/>
            <a:ext cx="4427280" cy="5999040"/>
          </a:xfrm>
          <a:prstGeom prst="rect">
            <a:avLst/>
          </a:prstGeom>
          <a:ln w="9525">
            <a:noFill/>
          </a:ln>
        </p:spPr>
      </p:pic>
      <p:sp>
        <p:nvSpPr>
          <p:cNvPr id="153" name="Rectangle 1"/>
          <p:cNvSpPr/>
          <p:nvPr/>
        </p:nvSpPr>
        <p:spPr>
          <a:xfrm>
            <a:off x="5000760" y="5648400"/>
            <a:ext cx="3784320" cy="72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Ruiny domów. Widok z lotu ptaka.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Obraz 3" descr="Kliknij, aby powiekszyc"/>
          <p:cNvPicPr/>
          <p:nvPr/>
        </p:nvPicPr>
        <p:blipFill>
          <a:blip r:embed="rId1"/>
          <a:stretch/>
        </p:blipFill>
        <p:spPr>
          <a:xfrm>
            <a:off x="428760" y="357120"/>
            <a:ext cx="7785000" cy="5213160"/>
          </a:xfrm>
          <a:prstGeom prst="rect">
            <a:avLst/>
          </a:prstGeom>
          <a:ln w="9525">
            <a:noFill/>
          </a:ln>
        </p:spPr>
      </p:pic>
      <p:sp>
        <p:nvSpPr>
          <p:cNvPr id="155" name="pole tekstowe 6"/>
          <p:cNvSpPr/>
          <p:nvPr/>
        </p:nvSpPr>
        <p:spPr>
          <a:xfrm>
            <a:off x="571320" y="5857920"/>
            <a:ext cx="757080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Ruiny domów.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Obraz 2" descr="Kliknij, aby powiekszyc"/>
          <p:cNvPicPr/>
          <p:nvPr/>
        </p:nvPicPr>
        <p:blipFill>
          <a:blip r:embed="rId1"/>
          <a:stretch/>
        </p:blipFill>
        <p:spPr>
          <a:xfrm>
            <a:off x="714240" y="428760"/>
            <a:ext cx="5856120" cy="5070240"/>
          </a:xfrm>
          <a:prstGeom prst="rect">
            <a:avLst/>
          </a:prstGeom>
          <a:ln w="9525">
            <a:noFill/>
          </a:ln>
        </p:spPr>
      </p:pic>
      <p:sp>
        <p:nvSpPr>
          <p:cNvPr id="157" name="Rectangle 1"/>
          <p:cNvSpPr/>
          <p:nvPr/>
        </p:nvSpPr>
        <p:spPr>
          <a:xfrm>
            <a:off x="428760" y="5789880"/>
            <a:ext cx="778500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Zniszczony Zamek Królewski, widoczna także Kolumna Zygmunta na Placu Zamkowym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Obraz 1" descr="Kliknij, aby powiekszyc"/>
          <p:cNvPicPr/>
          <p:nvPr/>
        </p:nvPicPr>
        <p:blipFill>
          <a:blip r:embed="rId1"/>
          <a:stretch/>
        </p:blipFill>
        <p:spPr>
          <a:xfrm>
            <a:off x="571320" y="428760"/>
            <a:ext cx="4427280" cy="5999040"/>
          </a:xfrm>
          <a:prstGeom prst="rect">
            <a:avLst/>
          </a:prstGeom>
          <a:ln w="9525">
            <a:noFill/>
          </a:ln>
        </p:spPr>
      </p:pic>
      <p:sp>
        <p:nvSpPr>
          <p:cNvPr id="159" name="Rectangle 1"/>
          <p:cNvSpPr/>
          <p:nvPr/>
        </p:nvSpPr>
        <p:spPr>
          <a:xfrm>
            <a:off x="5357880" y="6146280"/>
            <a:ext cx="3284280" cy="302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Płonąca Warszawa , wrzesień 1939.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"/>
          <p:cNvSpPr/>
          <p:nvPr/>
        </p:nvSpPr>
        <p:spPr>
          <a:xfrm>
            <a:off x="0" y="735120"/>
            <a:ext cx="9142200" cy="4112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W bieżącym roku mija 84 rocznica wybuchu II wojny światowej. Agresja hitlerowskich Niemiec na Polskę 1 września 1939 r. rozpoczęła konflikt zbrojny trwający pięć lat i zakończony ostatecznie  upadkiem III Rzeszy.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Do symbolu urosło zbombardowanie przez niemieckie lotnictwo 1 września 1939 r. Wielunia – faktycznego miejsca rozpoczęcia II wojny światowej. O godzinie 4.40 został zbombardowany Szpital Wszystkich Świętych w Wieluniu.  W nalocie zginęli pacjenci i personel szpitala. Zaś o godzinie 4.45 padły pierwsze strzały z pancernika Schleswig-Holstein na Westerplatte.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"/>
          <p:cNvSpPr/>
          <p:nvPr/>
        </p:nvSpPr>
        <p:spPr>
          <a:xfrm>
            <a:off x="0" y="1081800"/>
            <a:ext cx="9142200" cy="1918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Niemiecką agresję we wrześniu 1939 r.  na Polskę  przedstawiają zdjęcia zamieszczone w prezentacji.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pl-PL" sz="2400" spc="-1" strike="noStrike">
                <a:solidFill>
                  <a:srgbClr val="555555"/>
                </a:solidFill>
                <a:latin typeface="Times New Roman"/>
                <a:ea typeface="Times New Roman"/>
              </a:rPr>
              <a:t>Zdjęcia (oprócz pierwszego) pochodzą z zasobów Narodowego Archiwów Cyfrowego w Warszawie. Natomiast pierwsze zdjęcie pochodzi z Muzeum Ziemi Wieluńskiej w Wieluniu. 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Obraz 3" descr="Ilustracja"/>
          <p:cNvPicPr/>
          <p:nvPr/>
        </p:nvPicPr>
        <p:blipFill>
          <a:blip r:embed="rId1"/>
          <a:stretch/>
        </p:blipFill>
        <p:spPr>
          <a:xfrm>
            <a:off x="357120" y="214200"/>
            <a:ext cx="8427960" cy="5570280"/>
          </a:xfrm>
          <a:prstGeom prst="rect">
            <a:avLst/>
          </a:prstGeom>
          <a:ln w="9525">
            <a:noFill/>
          </a:ln>
        </p:spPr>
      </p:pic>
      <p:sp>
        <p:nvSpPr>
          <p:cNvPr id="134" name="Rectangle 1"/>
          <p:cNvSpPr/>
          <p:nvPr/>
        </p:nvSpPr>
        <p:spPr>
          <a:xfrm>
            <a:off x="357120" y="5932800"/>
            <a:ext cx="849924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Wieluń 1 IX  1939 r. – miejsce rozpoczęcia II wojny światowej. Zniszczenia po niemieckim bombardowaniu.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Muzeum Ziemi Wieluńskiej w Wieluniu/Wikimedia Commmons/dp.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"/>
          <p:cNvSpPr/>
          <p:nvPr/>
        </p:nvSpPr>
        <p:spPr>
          <a:xfrm>
            <a:off x="395640" y="357120"/>
            <a:ext cx="8207280" cy="705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Obraz 3" descr="Kliknij, aby powiekszyc"/>
          <p:cNvPicPr/>
          <p:nvPr/>
        </p:nvPicPr>
        <p:blipFill>
          <a:blip r:embed="rId1"/>
          <a:stretch/>
        </p:blipFill>
        <p:spPr>
          <a:xfrm>
            <a:off x="285840" y="214200"/>
            <a:ext cx="8570880" cy="5856120"/>
          </a:xfrm>
          <a:prstGeom prst="rect">
            <a:avLst/>
          </a:prstGeom>
          <a:ln w="9525">
            <a:noFill/>
          </a:ln>
        </p:spPr>
      </p:pic>
      <p:sp>
        <p:nvSpPr>
          <p:cNvPr id="137" name="Rectangle 1"/>
          <p:cNvSpPr/>
          <p:nvPr/>
        </p:nvSpPr>
        <p:spPr>
          <a:xfrm>
            <a:off x="357120" y="6147360"/>
            <a:ext cx="878508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Łamanie szlabanu granicznego 1 IX 1939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Obraz 3" descr="Kliknij, aby powiekszyc"/>
          <p:cNvPicPr/>
          <p:nvPr/>
        </p:nvPicPr>
        <p:blipFill>
          <a:blip r:embed="rId1"/>
          <a:stretch/>
        </p:blipFill>
        <p:spPr>
          <a:xfrm>
            <a:off x="214200" y="285840"/>
            <a:ext cx="8285040" cy="5499000"/>
          </a:xfrm>
          <a:prstGeom prst="rect">
            <a:avLst/>
          </a:prstGeom>
          <a:ln w="9525">
            <a:noFill/>
          </a:ln>
        </p:spPr>
      </p:pic>
      <p:sp>
        <p:nvSpPr>
          <p:cNvPr id="139" name="Rectangle 1"/>
          <p:cNvSpPr/>
          <p:nvPr/>
        </p:nvSpPr>
        <p:spPr>
          <a:xfrm>
            <a:off x="428760" y="6004440"/>
            <a:ext cx="6927840" cy="51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Niemieccy żołnierze prowadzą wziętych do niewoli obrońców Poczty Gdańskiej.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Źródło:  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Obraz 3" descr="Kliknij, aby powiekszyc"/>
          <p:cNvPicPr/>
          <p:nvPr/>
        </p:nvPicPr>
        <p:blipFill>
          <a:blip r:embed="rId1"/>
          <a:stretch/>
        </p:blipFill>
        <p:spPr>
          <a:xfrm>
            <a:off x="214200" y="285840"/>
            <a:ext cx="8356320" cy="5499000"/>
          </a:xfrm>
          <a:prstGeom prst="rect">
            <a:avLst/>
          </a:prstGeom>
          <a:ln w="9525">
            <a:noFill/>
          </a:ln>
        </p:spPr>
      </p:pic>
      <p:sp>
        <p:nvSpPr>
          <p:cNvPr id="141" name="Prostokąt 4"/>
          <p:cNvSpPr/>
          <p:nvPr/>
        </p:nvSpPr>
        <p:spPr>
          <a:xfrm>
            <a:off x="285840" y="5929200"/>
            <a:ext cx="849924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Niemieccy żołnierze przeszukują Westerplatte po kapitulacji.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Obraz 2" descr="Kliknij, aby powiekszyc"/>
          <p:cNvPicPr/>
          <p:nvPr/>
        </p:nvPicPr>
        <p:blipFill>
          <a:blip r:embed="rId1"/>
          <a:stretch/>
        </p:blipFill>
        <p:spPr>
          <a:xfrm>
            <a:off x="428760" y="357120"/>
            <a:ext cx="7856280" cy="5356080"/>
          </a:xfrm>
          <a:prstGeom prst="rect">
            <a:avLst/>
          </a:prstGeom>
          <a:ln w="9525">
            <a:noFill/>
          </a:ln>
        </p:spPr>
      </p:pic>
      <p:sp>
        <p:nvSpPr>
          <p:cNvPr id="143" name="Prostokąt 3"/>
          <p:cNvSpPr/>
          <p:nvPr/>
        </p:nvSpPr>
        <p:spPr>
          <a:xfrm>
            <a:off x="428760" y="5857920"/>
            <a:ext cx="821340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Bombardowany most na Bzurze. Fotografia lotnicza.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Obraz 2" descr="Kliknij, aby powiekszyc"/>
          <p:cNvPicPr/>
          <p:nvPr/>
        </p:nvPicPr>
        <p:blipFill>
          <a:blip r:embed="rId1"/>
          <a:stretch/>
        </p:blipFill>
        <p:spPr>
          <a:xfrm>
            <a:off x="357120" y="571320"/>
            <a:ext cx="8570880" cy="4498920"/>
          </a:xfrm>
          <a:prstGeom prst="rect">
            <a:avLst/>
          </a:prstGeom>
          <a:ln w="9525">
            <a:noFill/>
          </a:ln>
        </p:spPr>
      </p:pic>
      <p:sp>
        <p:nvSpPr>
          <p:cNvPr id="145" name="Prostokąt 3"/>
          <p:cNvSpPr/>
          <p:nvPr/>
        </p:nvSpPr>
        <p:spPr>
          <a:xfrm>
            <a:off x="428760" y="5429160"/>
            <a:ext cx="828504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Zniszczony most w pobliżu Bydgoszczy.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l-PL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Źródło: Narodowe Archiwum Cyfrowe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Application>LibreOffice/7.5.0.3$Windows_X86_64 LibreOffice_project/c21113d003cd3efa8c53188764377a8272d9d6de</Application>
  <AppVersion>15.0000</AppVersion>
  <Words>313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2013-11-19T19:00:55Z</dcterms:created>
  <dc:creator>Piotrek</dc:creator>
  <dc:description/>
  <dc:language>pl-PL</dc:language>
  <cp:lastModifiedBy/>
  <dcterms:modified xsi:type="dcterms:W3CDTF">2023-09-01T09:42:05Z</dcterms:modified>
  <cp:revision>80</cp:revision>
  <dc:subject/>
  <dc:title>Slajd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Pokaz na ekranie (4:3)</vt:lpwstr>
  </property>
  <property fmtid="{D5CDD505-2E9C-101B-9397-08002B2CF9AE}" pid="4" name="Slides">
    <vt:i4>16</vt:i4>
  </property>
</Properties>
</file>