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2" r:id="rId9"/>
    <p:sldId id="266" r:id="rId10"/>
    <p:sldId id="267" r:id="rId11"/>
    <p:sldId id="268" r:id="rId12"/>
    <p:sldId id="269" r:id="rId13"/>
    <p:sldId id="26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C90C5E5-9E42-4DB9-9DDC-A94DA1AC0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9965C22-D0B9-49D0-82B1-1E1E3E819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5DD1418-856F-4224-A463-3E45796D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0665CC7-D9BD-4354-839B-BFA28EDA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D5024B0-6064-4648-B92B-2952AABD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194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1CDCA5-CB5A-40FC-9531-FA767BFC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68CAA08-940A-429A-BF67-E0F55FE65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8B953CC-84CD-412F-AA9C-1FB20ED2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5C93D4D-AE20-48A8-951E-59907BC7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8FE04E8-570D-4859-9F8E-B526794A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972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7F70D0F6-17A1-4242-B804-C690DD8EB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869285A-8892-4B6E-8D37-A61479C4D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D2F6374-C7D4-44AC-8734-DDE2F389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EDE5471-7C0E-424B-8B88-0FD81ACD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0A3DEC0-FFD8-471A-8A70-B7300125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4615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140A5D9-3497-48DB-AC6B-838AABA2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98AD7B-AC8E-4B0B-A67E-07A67C6D8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5A677AB-C87A-4E30-A9D7-0E41B2B9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A8BF3A7-0725-4895-9F94-62B03E1D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8E5568A-3F7C-4EB7-A6A6-A74BE279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174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8B0D55-0A20-4967-92E7-7A3F16D6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EB7A0F2-1AD7-42DF-AA54-40EC67B40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AFD1C0D-D676-4DF1-845D-70092BE5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4D55861-CBB5-4AEB-A0BA-9D964EE4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BBE5456-0E2F-4065-9787-47B4718E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0511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E4E205-F3BB-4B7E-84AB-F6B8A68F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6E2330F-66C4-4FAC-956E-A0BFE28AE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E6F02D7-75F9-4622-8EE1-83766A708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21B5E20-1F62-41F2-BA58-28873F93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0D68208-5BDD-4316-9C70-9CF24119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C473D76-3586-4C63-B45E-86D95825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622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3B8AD2-5531-4965-A790-451793A9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F3E4214-0977-477A-B573-2912F5D6F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A94D8C4-4725-434F-B4AD-94F242D41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0F77635-C57A-4AEB-AC33-C886766DC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86D92EA3-7A34-431D-9777-B53B3A7F1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71C9715D-9560-4926-8C0F-71FE2556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27C976D1-681A-4669-A1B7-0E087934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CBFB64A-A2C2-4DE0-9706-8E72187F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04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0DB1E4-9E5E-4820-9E0A-2A5FE5C6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DCB2613-071B-4984-8487-00686CB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C07535E-4B58-4FA5-8486-B520F4F8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0B1D6D10-2B18-469B-BB77-EB338BEF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441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04811F84-434D-4CC0-8524-8EA858AA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D0DC8F7D-2204-4623-ACC3-7E87EF3F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D43C2A0-C43A-44AD-BBB7-87CF72EC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339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5D614C-1CDD-423A-A912-7BAD7947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01020F-5752-4B7E-BCB6-98B62968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44A4EAE-4EAF-4D79-9284-D7BBB145E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AF9A2E9-B93E-40B8-87AA-579ACEF2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FE3F4C4-1F05-48E6-8D20-A647C688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7438C04-F27C-4C1B-B72A-CC775CE3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687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0F88A0-D9D1-4050-95D6-9A75A2F2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52E5D3D-0C7A-4602-96EE-3E0B13652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72882A8-6E80-4255-ABBE-6E1D5CACC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C347920-8284-44AF-9F03-427A146F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4BF9EC1-47C3-4B06-AD1F-B6418378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C0BB284-1815-42BB-8125-80FAB98C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2766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DA3D8"/>
            </a:gs>
            <a:gs pos="0">
              <a:schemeClr val="accent5"/>
            </a:gs>
            <a:gs pos="13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CBD09AB5-1755-4554-8DFB-219A589B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87B8326-4CC8-46E3-AF48-165167B8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5B0C2F8-3170-4312-9407-11C3576E6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3518-1397-4141-93B8-74DF800A4650}" type="datetimeFigureOut">
              <a:rPr lang="pl-PL" smtClean="0"/>
              <a:pPr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3626BFC-B9A7-4C64-AADF-EBD449F38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6968666-4DA9-416F-AB5C-52930F1FC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40FFC-EF61-44D3-ACC3-7193ACF3E9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479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ielkopolskahistorycznie.pl/2020/10/06/nowaczynski-wincenty-bohater-ktory-zostal-generale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7D7F3F-FD2F-4217-BFD6-CD521EA3A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9174" y="1122363"/>
            <a:ext cx="583882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WINCENTY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NOWACZYŃSKI</a:t>
            </a: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(1883-1940)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044BA19-09E3-44E9-AACF-B2B202447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3124" y="4927106"/>
            <a:ext cx="5303761" cy="1470324"/>
          </a:xfrm>
        </p:spPr>
        <p:txBody>
          <a:bodyPr>
            <a:normAutofit/>
          </a:bodyPr>
          <a:lstStyle/>
          <a:p>
            <a:pPr algn="r"/>
            <a:r>
              <a:rPr lang="pl-PL" sz="2000" dirty="0"/>
              <a:t>Opracowali:</a:t>
            </a:r>
          </a:p>
          <a:p>
            <a:pPr algn="r"/>
            <a:r>
              <a:rPr lang="pl-PL" sz="2000" dirty="0"/>
              <a:t>Adamczyk Edyta</a:t>
            </a:r>
          </a:p>
          <a:p>
            <a:pPr algn="r"/>
            <a:r>
              <a:rPr lang="pl-PL" sz="2000" dirty="0"/>
              <a:t>Laskowski Adam</a:t>
            </a:r>
          </a:p>
          <a:p>
            <a:pPr algn="r"/>
            <a:endParaRPr lang="pl-PL" sz="2000" dirty="0"/>
          </a:p>
        </p:txBody>
      </p:sp>
      <p:pic>
        <p:nvPicPr>
          <p:cNvPr id="1026" name="Picture 2" descr="Obraz znaleziony dla: Wincenty Nowaczyński. Rozmiar: 122 x 170. Źródło: wielkopolskahistorycznie.pl">
            <a:extLst>
              <a:ext uri="{FF2B5EF4-FFF2-40B4-BE49-F238E27FC236}">
                <a16:creationId xmlns:a16="http://schemas.microsoft.com/office/drawing/2014/main" xmlns="" id="{D8A7FC72-3F9C-48A9-BDB8-5B1625BF9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" r="8432" b="1"/>
          <a:stretch/>
        </p:blipFill>
        <p:spPr bwMode="auto">
          <a:xfrm>
            <a:off x="475488" y="476777"/>
            <a:ext cx="3864383" cy="59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88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636A1D-3271-48C1-8B39-FFD1BCBB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6" y="371212"/>
            <a:ext cx="11185124" cy="6287039"/>
          </a:xfrm>
        </p:spPr>
        <p:txBody>
          <a:bodyPr>
            <a:normAutofit fontScale="90000"/>
          </a:bodyPr>
          <a:lstStyle/>
          <a:p>
            <a:pPr fontAlgn="base"/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- 30 września 1932 r. przeszedł w stan spoczynku. Zamieszkał w Głażewie (pow. mię­dzy­chodzki), dzierżawiąc nieduży majątek ziemski. W 1936 r. kupił gospodarstwo rolne w Izdebnie k. Chrzypska (również w pow. międzychodzkim). W tym czasie był bardzo aktywny społecznie. Był aktywnym działaczem Związku Powstańców Wielkopolskich. </a:t>
            </a:r>
            <a:b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W lipcu 1938 roku był współzałożycielem Spółdzielni Rolniczo-Handlowej w Międzychodzie i został prezesem jej pierwszej rady nadzorczej. Był bardzo dobrym gospodarzem. </a:t>
            </a:r>
            <a:b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We wrześniu 1939 ochotniczo walczył w obronie Warszawy. Objął funkcję komendanta Ekspozytury Komendy Miasta Warszawa – Praga Wschód. Po kapitulacji przebywał parę tygodni w niewoli niemieckiej.</a:t>
            </a:r>
            <a:b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 Na początku października wrócił do Izdebna, a 16 października 1939 r. został aresztowany przez gestapo i uwięziony w Chrzypsku Wielkim, a następnie w Międzychodzie. Potem trafił do obozu karnego w Skwierzynie. Na początku 1940 r. przewieziono go do Fortu VII w Poznaniu i tam zamordowano 30 stycznia 1940 r.</a:t>
            </a:r>
            <a:r>
              <a:rPr lang="pl-PL" sz="1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pl-PL" sz="12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09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0B389B-DCD3-4F37-AB87-566C2C36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62145"/>
            <a:ext cx="11140736" cy="3033480"/>
          </a:xfrm>
        </p:spPr>
        <p:txBody>
          <a:bodyPr>
            <a:noAutofit/>
          </a:bodyPr>
          <a:lstStyle/>
          <a:p>
            <a:r>
              <a:rPr lang="pl-P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Pułkownik Nowaczyński zapamiętany został jako bardzo lubiany i szanowany dowódca. Był też aktywnym działaczem Związku Powstańców Wielkopolskich. </a:t>
            </a:r>
            <a:br>
              <a:rPr lang="pl-P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swe zasługi wojskowe odznaczony m.in.: Krzyżem Walecznych i Orderem Virtuti Militari, Medalem Pamiątkowym za Wojnę 1918-1921, Medalem Dziesięciolecia Odzyskanej Niepodległości, Krzyżem Laterańskim, Krzyżem Oficerskim Orderu Odrodzenia Polski „Polonia Restituta” oraz pośmiertnie Medalem za udział w wojnie obronnej 1939 r.</a:t>
            </a:r>
            <a:br>
              <a:rPr lang="pl-P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E9A0BE90-85C9-478E-B2C9-661B73AE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807" y="2133600"/>
            <a:ext cx="46005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obacz obraz źródłowy">
            <a:extLst>
              <a:ext uri="{FF2B5EF4-FFF2-40B4-BE49-F238E27FC236}">
                <a16:creationId xmlns:a16="http://schemas.microsoft.com/office/drawing/2014/main" xmlns="" id="{B75C036E-CEDC-43E4-A615-C677E91D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0135"/>
            <a:ext cx="5715001" cy="38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60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>
            <a:extLst>
              <a:ext uri="{FF2B5EF4-FFF2-40B4-BE49-F238E27FC236}">
                <a16:creationId xmlns:a16="http://schemas.microsoft.com/office/drawing/2014/main" xmlns="" id="{5FE12557-2EC2-4053-A30F-173FCC64EF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0"/>
          <a:stretch/>
        </p:blipFill>
        <p:spPr bwMode="auto">
          <a:xfrm>
            <a:off x="33347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F0F0B3-FAB2-4074-81C9-02F4E410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20.01.2019 r. Odsłonięcie tablicy pamiątkowej Gen. Wincentego Nowaczyńskiego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897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9E95A6-6D79-4EFC-8C25-CE7DA84B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32" y="681038"/>
            <a:ext cx="10515600" cy="952454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Źródła: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364D0C-BBAD-467B-9F22-2DF74D9B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81" y="1828799"/>
            <a:ext cx="10515600" cy="3700093"/>
          </a:xfrm>
        </p:spPr>
        <p:txBody>
          <a:bodyPr/>
          <a:lstStyle/>
          <a:p>
            <a:pPr marL="0" indent="0" algn="l">
              <a:buNone/>
            </a:pPr>
            <a:endParaRPr lang="pl-PL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pl-PL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Kadłubiski</a:t>
            </a:r>
            <a:r>
              <a:rPr lang="pl-P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Wincenty Nowaczyński (1883-1940), Skwierzyna 2008,</a:t>
            </a:r>
          </a:p>
          <a:p>
            <a:pPr algn="l">
              <a:buFont typeface="+mj-lt"/>
              <a:buAutoNum type="arabicPeriod"/>
            </a:pPr>
            <a:r>
              <a:rPr lang="pl-PL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Liberkowski</a:t>
            </a:r>
            <a:r>
              <a:rPr lang="pl-P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Międzychodzka Księga Śmierci, </a:t>
            </a:r>
            <a:r>
              <a:rPr lang="pl-PL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Międzychód 1997.</a:t>
            </a:r>
          </a:p>
          <a:p>
            <a:pPr marL="0" indent="0" algn="l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Źródła internetowe:</a:t>
            </a:r>
            <a:endParaRPr lang="pl-PL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://wielkopolskahistorycznie.pl/2020/10/06/nowaczynski-wincenty-bohater-ktory-zostal-generalem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[dostęp: 01.12.2021].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pl-PL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50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072A26-2E13-4A09-B6F7-BE02DE15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8" y="921657"/>
            <a:ext cx="11478491" cy="55657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3600" b="1" u="sng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u="sng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u="sng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u="sng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Urodził się 16 marca 1883 r. w Kamionnie </a:t>
            </a: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powiecie międzychodzkim.</a:t>
            </a:r>
            <a:b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Był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synem rolnika Jana i Nepomuceny </a:t>
            </a: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domu Łuka. </a:t>
            </a:r>
            <a:b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Jego dziadek był uczestnikiem Powstania </a:t>
            </a: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Listopadowego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W latach 1889 – 1897 uczęszczał do szkoły </a:t>
            </a: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powszechnej 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Kamionnie, a następnie uczył się w seminariach nauczycielskich w Paradyżu i Międzyrzeczu. </a:t>
            </a:r>
            <a:b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W okresie 1903 – 1904 odbył służbę wojskową w 6. Pułku Piechoty w Poznaniu, po czym pracował jako nauczyciel szkół </a:t>
            </a: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ludo­wych</a:t>
            </a:r>
            <a:r>
              <a:rPr lang="pl-PL" sz="36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0771" y="62541"/>
            <a:ext cx="2911743" cy="4010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1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43DBFB0-18DC-4A19-A64D-DA3CFA523E89}"/>
              </a:ext>
            </a:extLst>
          </p:cNvPr>
          <p:cNvSpPr txBox="1"/>
          <p:nvPr/>
        </p:nvSpPr>
        <p:spPr>
          <a:xfrm>
            <a:off x="581891" y="674400"/>
            <a:ext cx="107338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sierpnia 1914 r. został powołany do armii niemieckiej. </a:t>
            </a:r>
          </a:p>
          <a:p>
            <a:pPr marL="457200" indent="-457200">
              <a:buFontTx/>
              <a:buChar char="-"/>
            </a:pP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przeszkoleniu, 23 listopada 1915 r. został mianowany podporucznikiem i objął funkcję adiutanta III. baonu 333. Pułku Piechoty – 89. </a:t>
            </a:r>
            <a:r>
              <a:rPr lang="pl-PL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wizji</a:t>
            </a:r>
            <a:r>
              <a:rPr lang="pl-PL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Piechoty. </a:t>
            </a:r>
          </a:p>
          <a:p>
            <a:pPr marL="457200" indent="-457200">
              <a:buFontTx/>
              <a:buChar char="-"/>
            </a:pP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Walczył na froncie rosyjskim i rumuńskim. </a:t>
            </a:r>
          </a:p>
          <a:p>
            <a:pPr marL="457200" indent="-457200">
              <a:buFontTx/>
              <a:buChar char="-"/>
            </a:pP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Kiedy wybuchło Powstanie Wielkopolskie, na początku stycznia 1919 r. zgłosił się ochotniczo do Kazimie­rza Zenktelera (dowódcy odcinka zachodniego w Buku) z zamiarem wzięcia udziału w </a:t>
            </a:r>
            <a:r>
              <a:rPr lang="pl-PL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wstaniu.</a:t>
            </a:r>
            <a:r>
              <a:rPr lang="pl-PL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 otrzymał jednak zgody na przystąpienie do oddziałów powstańczych.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86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1E09AA-F19A-4890-B600-9C823B62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" y="195309"/>
            <a:ext cx="11662888" cy="6587231"/>
          </a:xfrm>
        </p:spPr>
        <p:txBody>
          <a:bodyPr>
            <a:normAutofit fontScale="90000"/>
          </a:bodyPr>
          <a:lstStyle/>
          <a:p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Powtórnie zgłosił się do wojsk powstańczych </a:t>
            </a: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lutego 1919. Tym razem do Dowódcy </a:t>
            </a: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Okręgu </a:t>
            </a:r>
            <a:b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Poznaniu. </a:t>
            </a: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Został 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przydzielony do organizującego </a:t>
            </a: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się 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Pułku Strzelców Wielkopolskich </a:t>
            </a: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późniejszego </a:t>
            </a:r>
            <a:r>
              <a:rPr lang="pl-PL" sz="3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pl-PL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Pułku Piechoty</a:t>
            </a: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Został błyskawicznie awansowany. </a:t>
            </a:r>
            <a:b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Dekretem Komisariatu Naczelnej Rady Ludowej mianowany został do stopnia porucznika i tym samym dekretem na kapitana. </a:t>
            </a:r>
            <a:b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Początkowo dowodził sformowaną przez siebie kompanią, a od </a:t>
            </a:r>
            <a:b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marca do 1 listopada 1919 kierował także zorganizowanym przez siebie 3 baonem tego pułku. </a:t>
            </a:r>
            <a:b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- 29 maja 1919 roku w Biedrusku pułkowi uroczyście wręczono sztandar, a żołnierze złożyli przysięgę na wierność Rzeczpospolitej. To symboliczne wydarzenie dopełniło okres formowania pułku.</a:t>
            </a:r>
            <a:r>
              <a:rPr lang="pl-PL" sz="32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0261" y="51911"/>
            <a:ext cx="3181739" cy="20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514" y="2209633"/>
            <a:ext cx="39566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28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A3D8"/>
            </a:gs>
            <a:gs pos="0">
              <a:schemeClr val="accent5"/>
            </a:gs>
            <a:gs pos="13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ACF00C4-9E92-4C5F-8867-06908413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4632" y="960771"/>
            <a:ext cx="6716272" cy="493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A3E5B513-9AA8-46E8-B6D2-5A784BB0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34655" y="1300065"/>
            <a:ext cx="4172712" cy="42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63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2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xmlns="" id="{F56D4BA7-7B66-4BFB-A4B5-57379A7AE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74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453B81-2C7E-4C02-BE61-CA784657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133109" cy="6857990"/>
          </a:xfrm>
          <a:gradFill>
            <a:gsLst>
              <a:gs pos="0">
                <a:srgbClr val="6DA3D8"/>
              </a:gs>
              <a:gs pos="0">
                <a:schemeClr val="accent5"/>
              </a:gs>
              <a:gs pos="13000">
                <a:schemeClr val="accent1">
                  <a:lumMod val="45000"/>
                  <a:lumOff val="5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Sytuacja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Wojsk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Polskich staw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ała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trudniejsza. Na froncie litewsko-białoruskim groziła przełamaniem polskich linii obronnych. Poznaniacy byli wydelegowani do powstrzymania postępów sowietów, m.in. 3. Pułk Strzelców Wielkopolskich. Przerzuceni koleją żołnierze znaleźl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polu walki na froncie wschodnim.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331843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B2DE302-197D-4CCB-A51E-E5CDA253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044"/>
            <a:ext cx="12192000" cy="70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212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801A29B-822D-47BF-AB00-00CC96CF7D40}"/>
              </a:ext>
            </a:extLst>
          </p:cNvPr>
          <p:cNvSpPr txBox="1"/>
          <p:nvPr/>
        </p:nvSpPr>
        <p:spPr>
          <a:xfrm>
            <a:off x="-79829" y="88777"/>
            <a:ext cx="10987315" cy="8589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dirty="0">
              <a:latin typeface="Verdana" panose="020B060403050404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Wincenty Nowaczyński b</a:t>
            </a:r>
            <a:r>
              <a:rPr lang="pl-PL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ył dowódcą odcinka operacyjnego </a:t>
            </a:r>
            <a:endParaRPr lang="pl-PL" sz="28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pl-PL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Mińsk-Bobrujsk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rał również udział 11 sierpnia 1919 r. w zdobyciu Ihumenia </a:t>
            </a:r>
            <a:endParaRPr lang="pl-PL" sz="28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obecnie Czerwień) oraz 19 sierpnia - Berezyny. </a:t>
            </a:r>
          </a:p>
          <a:p>
            <a:pPr marL="285750" indent="-285750" algn="l">
              <a:buFontTx/>
              <a:buChar char="-"/>
            </a:pPr>
            <a:r>
              <a:rPr lang="pl-PL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czerwcu 1920 r. został dowódcą 68 pułku piechoty (na stanowisku </a:t>
            </a:r>
            <a:endParaRPr lang="pl-PL" sz="28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tym </a:t>
            </a:r>
            <a:r>
              <a:rPr lang="pl-PL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pozostawał do 1927 r.). </a:t>
            </a:r>
          </a:p>
          <a:p>
            <a:pPr marL="285750" indent="-285750" algn="l">
              <a:buFontTx/>
              <a:buChar char="-"/>
            </a:pPr>
            <a:r>
              <a:rPr lang="pl-PL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Podczas walk odwrotowych, 22 lipca 1920 r. w okolicy Łunna nad Niemnem został dwukrotnie ranny, za co otrzymał Order Virtuti Militari V klasy oraz awans na majora. W 1922 r. otrzymał stopień podpułkownika, a w 1924 r. pułkownika.</a:t>
            </a:r>
          </a:p>
          <a:p>
            <a:pPr marL="285750" indent="-285750" algn="l">
              <a:buFontTx/>
              <a:buChar char="-"/>
            </a:pPr>
            <a:r>
              <a:rPr lang="pl-PL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latach 1927-32 dowodził 3 brygadą </a:t>
            </a:r>
            <a:r>
              <a:rPr lang="pl-PL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Korpusu Ochrony Pogranicza</a:t>
            </a:r>
            <a:r>
              <a:rPr lang="pl-PL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Starej Wilejce. W 1929 r. nastąpiła reorganizacja Korpusu Ochrony Pogranicza, po której powierzono W. Nowaczyńskiemu dowództwo nad brygadą KOP „Wołyń” w Łucku.</a:t>
            </a:r>
          </a:p>
          <a:p>
            <a:pPr marL="285750" indent="-285750" algn="l">
              <a:buFontTx/>
              <a:buChar char="-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pl-PL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b="1" i="0" dirty="0">
                <a:solidFill>
                  <a:srgbClr val="BBBBBB"/>
                </a:solidFill>
                <a:effectLst/>
                <a:latin typeface="Verdana" panose="020B0604030504040204" pitchFamily="34" charset="0"/>
              </a:rPr>
              <a:t> </a:t>
            </a:r>
            <a:endParaRPr lang="pl-PL" b="0" i="0" dirty="0">
              <a:solidFill>
                <a:srgbClr val="BBBBBB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525" y="0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09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3D14B8-6556-4434-AD16-8BA31E6F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233191" cy="812307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Twierdza w Bobrujsku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Zobacz obraz źródłowy">
            <a:extLst>
              <a:ext uri="{FF2B5EF4-FFF2-40B4-BE49-F238E27FC236}">
                <a16:creationId xmlns:a16="http://schemas.microsoft.com/office/drawing/2014/main" xmlns="" id="{B47F6A73-0E27-47A5-8560-F82A9793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65" y="1421907"/>
            <a:ext cx="5221375" cy="49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obacz obraz źródłowy">
            <a:extLst>
              <a:ext uri="{FF2B5EF4-FFF2-40B4-BE49-F238E27FC236}">
                <a16:creationId xmlns:a16="http://schemas.microsoft.com/office/drawing/2014/main" xmlns="" id="{7F16E55C-EF13-45E6-9AC0-D2641E5025C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99" r="13399"/>
          <a:stretch>
            <a:fillRect/>
          </a:stretch>
        </p:blipFill>
        <p:spPr bwMode="auto">
          <a:xfrm>
            <a:off x="6010275" y="1421907"/>
            <a:ext cx="5819775" cy="49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8056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</TotalTime>
  <Words>341</Words>
  <Application>Microsoft Office PowerPoint</Application>
  <PresentationFormat>Niestandardowy</PresentationFormat>
  <Paragraphs>36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WINCENTY NOWACZYŃSKI (1883-1940)</vt:lpstr>
      <vt:lpstr>   - Urodził się 16 marca 1883 r. w Kamionnie  w powiecie międzychodzkim. - Był synem rolnika Jana i Nepomuceny  z domu Łuka.  - Jego dziadek był uczestnikiem Powstania  Listopadowego.  - W latach 1889 – 1897 uczęszczał do szkoły  powszechnej w Kamionnie, a następnie uczył się w seminariach nauczycielskich w Paradyżu i Międzyrzeczu.  - W okresie 1903 – 1904 odbył służbę wojskową w 6. Pułku Piechoty w Poznaniu, po czym pracował jako nauczyciel szkół  ludo­wych  </vt:lpstr>
      <vt:lpstr>Slajd 3</vt:lpstr>
      <vt:lpstr>- Powtórnie zgłosił się do wojsk powstańczych  20 lutego 1919. Tym razem do Dowódcy Okręgu  II w Poznaniu. Został przydzielony do organizującego  się 3. Pułku Strzelców Wielkopolskich  (późniejszego 57. Pułku Piechoty). - Został błyskawicznie awansowany.  Dekretem Komisariatu Naczelnej Rady Ludowej mianowany został do stopnia porucznika i tym samym dekretem na kapitana.  - Początkowo dowodził sformowaną przez siebie kompanią, a od  10 marca do 1 listopada 1919 kierował także zorganizowanym przez siebie 3 baonem tego pułku.  - 29 maja 1919 roku w Biedrusku pułkowi uroczyście wręczono sztandar, a żołnierze złożyli przysięgę na wierność Rzeczpospolitej. To symboliczne wydarzenie dopełniło okres formowania pułku. </vt:lpstr>
      <vt:lpstr>Slajd 5</vt:lpstr>
      <vt:lpstr>Sytuacja Wojsk Polskich stawała się coraz trudniejsza. Na froncie litewsko-białoruskim groziła przełamaniem polskich linii obronnych. Poznaniacy byli wydelegowani do powstrzymania postępów sowietów, m.in. 3. Pułk Strzelców Wielkopolskich. Przerzuceni koleją żołnierze znaleźli się w polu walki na froncie wschodnim.   </vt:lpstr>
      <vt:lpstr>Slajd 7</vt:lpstr>
      <vt:lpstr>Slajd 8</vt:lpstr>
      <vt:lpstr>Twierdza w Bobrujsku </vt:lpstr>
      <vt:lpstr>       - 30 września 1932 r. przeszedł w stan spoczynku. Zamieszkał w Głażewie (pow. mię­dzy­chodzki), dzierżawiąc nieduży majątek ziemski. W 1936 r. kupił gospodarstwo rolne w Izdebnie k. Chrzypska (również w pow. międzychodzkim). W tym czasie był bardzo aktywny społecznie. Był aktywnym działaczem Związku Powstańców Wielkopolskich.  - W lipcu 1938 roku był współzałożycielem Spółdzielni Rolniczo-Handlowej w Międzychodzie i został prezesem jej pierwszej rady nadzorczej. Był bardzo dobrym gospodarzem.  - We wrześniu 1939 ochotniczo walczył w obronie Warszawy. Objął funkcję komendanta Ekspozytury Komendy Miasta Warszawa – Praga Wschód. Po kapitulacji przebywał parę tygodni w niewoli niemieckiej. -  Na początku października wrócił do Izdebna, a 16 października 1939 r. został aresztowany przez gestapo i uwięziony w Chrzypsku Wielkim, a następnie w Międzychodzie. Potem trafił do obozu karnego w Skwierzynie. Na początku 1940 r. przewieziono go do Fortu VII w Poznaniu i tam zamordowano 30 stycznia 1940 r.       </vt:lpstr>
      <vt:lpstr>Pułkownik Nowaczyński zapamiętany został jako bardzo lubiany i szanowany dowódca. Był też aktywnym działaczem Związku Powstańców Wielkopolskich.  Za swe zasługi wojskowe odznaczony m.in.: Krzyżem Walecznych i Orderem Virtuti Militari, Medalem Pamiątkowym za Wojnę 1918-1921, Medalem Dziesięciolecia Odzyskanej Niepodległości, Krzyżem Laterańskim, Krzyżem Oficerskim Orderu Odrodzenia Polski „Polonia Restituta” oraz pośmiertnie Medalem za udział w wojnie obronnej 1939 r.  </vt:lpstr>
      <vt:lpstr> 20.01.2019 r. Odsłonięcie tablicy pamiątkowej Gen. Wincentego Nowaczyńskiego </vt:lpstr>
      <vt:lpstr>Źródła: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WINCENTY NOWACZYŃSKI (1883-1940)</dc:title>
  <dc:creator>Edyta Adamczyk</dc:creator>
  <cp:lastModifiedBy>HP</cp:lastModifiedBy>
  <cp:revision>19</cp:revision>
  <dcterms:created xsi:type="dcterms:W3CDTF">2021-11-28T10:51:50Z</dcterms:created>
  <dcterms:modified xsi:type="dcterms:W3CDTF">2021-12-02T09:11:41Z</dcterms:modified>
</cp:coreProperties>
</file>