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8D89AC-A072-4DC6-8CC9-BFA541732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6EF2CD-CB54-4F44-B64B-53F33EF1B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A8F1C2-3141-4B68-8913-1C495D32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EF2E07-52F8-4A2F-AF79-AD91B0BD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A431CB-70F4-4099-9730-3E75406F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72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A9D7F-4F2B-4E0B-8D80-64267644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25B35AF-B5B9-4CE4-9B41-944827FE4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8CC350-3148-4A9E-89AF-17BEF1BB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D0A53F-1ABE-4D79-9940-65BB9B37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6887F4-AA75-454D-82D1-4997165F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93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FA24BE0-BE2E-4FA5-B678-17B3391DE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4DF26DE-5A27-49C3-B2C5-ECF622CD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CA4781-57F7-48B0-960B-E1B76618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DA4659-A4C6-48E6-B7B4-E973B0C2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11C91F-FBA0-4C70-8441-0C5E26C2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05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DF178-E553-4AFD-A933-3E609863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E0EF1-32F9-4061-88D7-B55F68D08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BF3229-72E6-4296-8FA1-E8E60350D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8EA6C4-7F71-4398-A079-D494231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B946B9-E5E2-4705-BC56-FD513DBD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01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95FD6F-B9FC-4489-95AC-15A5F1A9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02B9F7-5C7F-4889-A79B-F95084B87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9B9C91-130A-4016-BB32-05A77EAF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201B35-CBAA-47F6-8694-ED8F0E13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B5D47A-786C-44F4-A202-06181550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22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9BA61-8569-4CDC-8F6E-BE921CD1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644ED2-97B8-45DC-8351-5BCE9972E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278FE4-AD19-4B22-8268-C3FC88B8C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C99929-FA78-4543-B6AE-F1E2BDCC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24301B-FC65-48CA-9B13-A6E30E93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A80341-C997-42A0-B0FC-18C9CAA0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11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A2B4F-EA55-48CF-BB42-9534B679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E9A3F9-7F4F-47CB-BBFC-1405011B0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2EC04C-25D6-4A9A-9ED9-1602D4126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3571E62-533D-4E7B-8238-1F40D37C6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A8078D2-DAC0-43FC-A893-E541E0D25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A15B0E2-23C9-4481-918D-90FC7C05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4210061-ED20-458A-BD79-E60AABF2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C6982B8-F0A5-482B-A76E-DBF7D12D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38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10B79-3D1C-4423-8F0A-2F73B28E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490FCD-770D-4632-B9FB-799C38F6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DC9774E-80FA-4CF7-AA01-9070B789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A00F668-63B0-4D8A-AA32-6E4460B3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28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AFB4120-05EB-40FB-9695-CF75AACF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7D67ABF-51CE-48DE-922F-A83F97A4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D46107A-FA55-41FA-808B-15225DE8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24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C4E776-0B16-4861-AE0B-4B4807ED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CE7BCD-9F03-44AE-9132-F86EE476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81FE7C-1404-4245-9C77-CE0BB20F0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1ED2D8-5452-4E8C-BF46-9DEE1C0D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497515-DDF5-4EB1-B9DC-3FDBEA07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2AD8B0-EC56-4DCA-BA9A-FB73D568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1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07095B-B86B-46EF-9C11-F4ACDE1A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BD1D124-DD14-468F-B44B-C4D94ECE0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FE9EF9-0388-4762-8196-A8DD066FC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53F447-DFFB-40A9-B2C5-2E12C502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103C99-4C0E-4405-99DD-F15CB0A1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58988E-6E09-466C-A402-AA5DEC71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33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3DB542D-D47A-438C-8BE3-38979943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BAE34A-5C13-4FEC-BE24-319106748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C1D945-9D5B-43D0-A209-7075FE6EE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B3F8E-6785-4363-80AC-2AF67F47BD25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33C0D5-EDC3-4499-A111-E843BCE75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A99ED3-C94C-494B-9FA9-0385A5A9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4A3E-AD35-4268-9D8E-EF7950A0D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1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8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mundur wojskowy, osoba, odzież&#10;&#10;Opis wygenerowany automatycznie">
            <a:extLst>
              <a:ext uri="{FF2B5EF4-FFF2-40B4-BE49-F238E27FC236}">
                <a16:creationId xmlns:a16="http://schemas.microsoft.com/office/drawing/2014/main" id="{27BBB330-7A8D-4B37-A8E1-350080A58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267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99" name="Freeform: Shape 9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0" name="Freeform: Shape 9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37B9F7-223A-4515-9DAF-10C7EA2A8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Ocalić od zapomnienia- Wincenty Nowaczyński 1883-1940)</a:t>
            </a:r>
            <a:endParaRPr lang="pl-PL" sz="440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12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, zewnętrzne, nagrobek, kamień&#10;&#10;Opis wygenerowany automatycznie">
            <a:extLst>
              <a:ext uri="{FF2B5EF4-FFF2-40B4-BE49-F238E27FC236}">
                <a16:creationId xmlns:a16="http://schemas.microsoft.com/office/drawing/2014/main" id="{358DABEA-E3AC-4A83-92EE-6D2D94830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r="1843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53" name="Freeform: Shape 4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4" name="Freeform: Shape 4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57D6F2-B8B5-4BFF-90F0-72F5B228E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98" y="2740282"/>
            <a:ext cx="3438906" cy="3207258"/>
          </a:xfrm>
        </p:spPr>
        <p:txBody>
          <a:bodyPr anchor="t">
            <a:normAutofit/>
          </a:bodyPr>
          <a:lstStyle/>
          <a:p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Zasługi gen. Wincentego Nowaczyńskiego zostały docenione w Skwierzynie i Kamionnej gdzie zostały ufundowane tablice pamięci jego nazwiska. We wsi, w której się urodził, odsłonięto kamień z tablicą ku czci 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7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68C8E75-F3C4-49AA-AA1B-4FF112CB5C6E}"/>
              </a:ext>
            </a:extLst>
          </p:cNvPr>
          <p:cNvSpPr txBox="1"/>
          <p:nvPr/>
        </p:nvSpPr>
        <p:spPr>
          <a:xfrm>
            <a:off x="3667328" y="6439711"/>
            <a:ext cx="721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Tablica pamiątkowa w </a:t>
            </a:r>
            <a:r>
              <a:rPr lang="pl-PL" dirty="0" err="1">
                <a:solidFill>
                  <a:schemeClr val="bg1"/>
                </a:solidFill>
              </a:rPr>
              <a:t>Skwirzynie</a:t>
            </a:r>
            <a:r>
              <a:rPr lang="pl-PL" dirty="0">
                <a:solidFill>
                  <a:schemeClr val="bg1"/>
                </a:solidFill>
              </a:rPr>
              <a:t> odsłonięta dnia 24 października 2008 r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88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Uroczystości w Kamionnie">
            <a:extLst>
              <a:ext uri="{FF2B5EF4-FFF2-40B4-BE49-F238E27FC236}">
                <a16:creationId xmlns:a16="http://schemas.microsoft.com/office/drawing/2014/main" id="{710FB0B9-66DF-4E50-A80F-5F093AB6F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884" r="-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D03F659-C493-46A6-9B82-6BE8EC7B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algn="r"/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Tablica pamiątkowa w Kamionnej, odsłonięta dnia 20 stycznia 2019 roku.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7E192C-7AB3-4C88-B29D-D14338BE0E14}"/>
              </a:ext>
            </a:extLst>
          </p:cNvPr>
          <p:cNvSpPr txBox="1"/>
          <p:nvPr/>
        </p:nvSpPr>
        <p:spPr>
          <a:xfrm>
            <a:off x="982494" y="5671226"/>
            <a:ext cx="6614808" cy="85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341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65CB2-E160-4D8E-B8B3-B7AFCAFC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79C704-FD27-4BBA-A751-4A80EDB1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A8FFABF-F1A6-4C80-A0A6-29F3162F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4C1E4B-EA97-41D4-855C-680107905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5EA241-EDF1-49D9-9A02-F787CE93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93" y="1468583"/>
            <a:ext cx="4074820" cy="3900512"/>
          </a:xfrm>
        </p:spPr>
        <p:txBody>
          <a:bodyPr anchor="t">
            <a:normAutofit/>
          </a:bodyPr>
          <a:lstStyle/>
          <a:p>
            <a:r>
              <a:rPr lang="pl-PL" sz="4800"/>
              <a:t>Dziękujemy za uwagę: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4D52A6-20A1-4CA0-A522-6C13786AF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563" y="1468583"/>
            <a:ext cx="5025928" cy="3911679"/>
          </a:xfrm>
        </p:spPr>
        <p:txBody>
          <a:bodyPr anchor="b">
            <a:normAutofit/>
          </a:bodyPr>
          <a:lstStyle/>
          <a:p>
            <a:r>
              <a:rPr lang="pl-PL" sz="1800"/>
              <a:t>Prezentacja przygotowali:</a:t>
            </a:r>
          </a:p>
          <a:p>
            <a:pPr>
              <a:buFontTx/>
              <a:buChar char="-"/>
            </a:pPr>
            <a:r>
              <a:rPr lang="pl-PL" sz="1800"/>
              <a:t>Kamila Szczepańska</a:t>
            </a:r>
          </a:p>
          <a:p>
            <a:pPr>
              <a:buFontTx/>
              <a:buChar char="-"/>
            </a:pPr>
            <a:r>
              <a:rPr lang="pl-PL" sz="1800"/>
              <a:t>Krzysztof Kłosowski </a:t>
            </a:r>
          </a:p>
          <a:p>
            <a:pPr marL="0" indent="0">
              <a:buNone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79903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465CB2-E160-4D8E-B8B3-B7AFCAFC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F79C704-FD27-4BBA-A751-4A80EDB1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A8FFABF-F1A6-4C80-A0A6-29F3162F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4C1E4B-EA97-41D4-855C-680107905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762696-E024-4043-9962-6879ED98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93" y="1468583"/>
            <a:ext cx="4074820" cy="3900512"/>
          </a:xfrm>
        </p:spPr>
        <p:txBody>
          <a:bodyPr anchor="t">
            <a:normAutofit/>
          </a:bodyPr>
          <a:lstStyle/>
          <a:p>
            <a:r>
              <a:rPr lang="pl-PL" sz="4800"/>
              <a:t>Bibliografia: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A7C43D-ED01-4D1C-BD0C-BEE7C0E7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563" y="1468583"/>
            <a:ext cx="5025928" cy="3911679"/>
          </a:xfrm>
        </p:spPr>
        <p:txBody>
          <a:bodyPr anchor="b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https://kartypamieci.edu.pl/galeria-kart/36-wincenty-nowaczynski-1883-1940 [dostęp 28.11.2021 r.]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https://pw.ipn.gov.pl/pwi/pamiec/miejsca-pamieci/8884,KAMIONNA-gmina-Miedzychod-powiat-miedzychodzki.html [dostęp 28.11.2021 r.]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https://miedzychod.naszemiasto.pl/prezydent-rzeczypospolitej-polskiej-andrzej-duda-awansowal/ar/c1-4930164 [dostęp 28.11.2021 r.]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https://wielkopolskahistorycznie.pl/2020/10/06/nowaczynski-wincenty-bohater-ktory-zostal-generalem/ [28.11.2021 r.]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pl-PL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http://poznanskiprestiz.pl/2019/04/ocalony-od-zapomnienia/ [28.11.2021 r.]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2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16D899-5807-48DD-AFE8-CB54DE05F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D7446A5-5755-4786-AB96-2F6093647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8D56BC1-95D7-49E8-9614-B65997844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51CE30-8B3C-4193-9366-0C0D7A1E8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906"/>
            <a:ext cx="10981990" cy="3171424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6267A1-B689-48C3-BC05-828BB352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098071"/>
            <a:ext cx="3795844" cy="2664663"/>
          </a:xfrm>
        </p:spPr>
        <p:txBody>
          <a:bodyPr anchor="ctr">
            <a:normAutofit/>
          </a:bodyPr>
          <a:lstStyle/>
          <a:p>
            <a:r>
              <a:rPr lang="pl-PL" sz="3700" b="1">
                <a:effectLst/>
                <a:ea typeface="Calibri" panose="020F0502020204030204" pitchFamily="34" charset="0"/>
              </a:rPr>
              <a:t>Powstaniec wielkopolski, oficer Wojska Polskiego i Korpusu Ochrony Pogranicza</a:t>
            </a:r>
            <a:endParaRPr lang="pl-PL" sz="37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4A65CD-C4DD-436C-BA0E-B614CF88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3" y="2098070"/>
            <a:ext cx="5578684" cy="2664662"/>
          </a:xfrm>
        </p:spPr>
        <p:txBody>
          <a:bodyPr anchor="ctr">
            <a:normAutofit/>
          </a:bodyPr>
          <a:lstStyle/>
          <a:p>
            <a:r>
              <a:rPr lang="pl-P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Wincenty Nowaczyński - bohater Powstania Wielkopolskiego i wojny polsko - bolszewickiej; odznaczony Orderem Virtuti Militari; dowódca 68. Pułku Piechoty i brygad Korpusu Obrony Pogranicza; obrońca Warszawy 1939 roku; więzień hitlerowskiego obozu przejściowego w Skwierzynie.</a:t>
            </a: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138428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BD21050B-D85A-4CC6-94EC-450D24F1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0">
            <a:extLst>
              <a:ext uri="{FF2B5EF4-FFF2-40B4-BE49-F238E27FC236}">
                <a16:creationId xmlns:a16="http://schemas.microsoft.com/office/drawing/2014/main" id="{C4720EDA-E218-43A9-8817-08F09F4DB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0" name="Rectangle 32">
            <a:extLst>
              <a:ext uri="{FF2B5EF4-FFF2-40B4-BE49-F238E27FC236}">
                <a16:creationId xmlns:a16="http://schemas.microsoft.com/office/drawing/2014/main" id="{D87C4F29-0DC4-4901-A2FD-7C88889E6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C5F81162-7738-4BC8-BA5D-ADEFD7F2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083" y="-1044"/>
            <a:ext cx="6432966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51EAEF-EC4E-4023-9549-EF9AD83A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439" y="552810"/>
            <a:ext cx="5448255" cy="2228759"/>
          </a:xfrm>
        </p:spPr>
        <p:txBody>
          <a:bodyPr anchor="b">
            <a:normAutofit/>
          </a:bodyPr>
          <a:lstStyle/>
          <a:p>
            <a:r>
              <a:rPr lang="pl-PL" sz="4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Wincenty Nowaczyński- nauczyciel</a:t>
            </a:r>
            <a:endParaRPr lang="pl-PL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FD2A29-16B0-4210-8BAA-06644AD64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439" y="2959729"/>
            <a:ext cx="5448255" cy="3341075"/>
          </a:xfrm>
        </p:spPr>
        <p:txBody>
          <a:bodyPr anchor="t">
            <a:normAutofit/>
          </a:bodyPr>
          <a:lstStyle/>
          <a:p>
            <a:r>
              <a:rPr lang="pl-P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Wincenty Nowaczyński urodził się 16 marca 1883 r. w Kamionnie. Tam też, w latach 1889 - 1897, uczęszczał do miejscowej szkoły powszechnej. Po jej ukończeniu rozpoczął naukę w seminarium nauczycielskim w Międzyrzeczu, a następnie w Paradyżu, które ukończył w 1903 r. zdobywając zawód nauczyciela. W tym samym roku odbył służbę wojskową w 6. Pułku Piechoty w Poznaniu.</a:t>
            </a: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2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12192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5E62C1-84D6-498A-BB01-7A4F45A5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1084729"/>
            <a:ext cx="9994378" cy="2254026"/>
          </a:xfrm>
        </p:spPr>
        <p:txBody>
          <a:bodyPr anchor="b">
            <a:normAutofit/>
          </a:bodyPr>
          <a:lstStyle/>
          <a:p>
            <a:r>
              <a:rPr lang="pl-PL" sz="4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Wcielony do armii pruskiej, powstaniec wielkopolski, na wojnie z bolszewikami…</a:t>
            </a:r>
            <a:endParaRPr lang="pl-PL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D548EC-5B59-4430-800E-B33487CC0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5" y="3514855"/>
            <a:ext cx="9994378" cy="2258415"/>
          </a:xfrm>
        </p:spPr>
        <p:txBody>
          <a:bodyPr anchor="t">
            <a:normAutofit/>
          </a:bodyPr>
          <a:lstStyle/>
          <a:p>
            <a:r>
              <a:rPr lang="pl-P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1914 r. został powołany do Armii Cesarstwa Niemieckiego. 20 lutego 1919 r. został przyjęty do Sił Zbrojnych Polskich w byłym zaborze pruskim i przydzielony do 3. pułku Strzelców Wielkopolskich, późniejszego 57. pułku Piechoty Wielkopolskiej. W czerwcu 1920 r. objął dowództwo 68. pułku Piechoty Wielkopolskiej i sprawował je do zimy 1927 r. W czasie wojny z bolszewikami, 22 lipca1920 r., nad Niemnem został ciężko ranny, za co uhonorowano go orderem Virtuti Militari V klasy oraz mianowano na stopień majora.</a:t>
            </a: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422603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015D7F-63A8-4ABB-8A20-7806C770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51A8D27-202B-4B8A-9DC2-137903454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332A719-8055-492B-9B72-3D654C09F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F81162-7738-4BC8-BA5D-ADEFD7F2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3042" y="-1044"/>
            <a:ext cx="6175647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696D22-1203-4330-BC59-38BFF086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48" y="555128"/>
            <a:ext cx="5465463" cy="2226440"/>
          </a:xfrm>
        </p:spPr>
        <p:txBody>
          <a:bodyPr anchor="b">
            <a:normAutofit/>
          </a:bodyPr>
          <a:lstStyle/>
          <a:p>
            <a:pPr algn="ctr"/>
            <a:r>
              <a:rPr lang="pl-P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Szef brygady KOP „</a:t>
            </a:r>
            <a:r>
              <a:rPr lang="pl-PL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ołyń”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3FDFAE-9A5B-4818-BF2F-B56592BB8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848" y="2959729"/>
            <a:ext cx="5465463" cy="3341075"/>
          </a:xfrm>
        </p:spPr>
        <p:txBody>
          <a:bodyPr anchor="t">
            <a:normAutofit/>
          </a:bodyPr>
          <a:lstStyle/>
          <a:p>
            <a:r>
              <a:rPr lang="pl-P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1924 r. awansował na stopień pułkownika. W listopadzie 1927 r. został przeniesiony do Korpusu Ochrony Pogranicza i mianowany dowódcą 3. Brygady Ochrony Pogranicza w Wilejce. W lipcu 1929 r. został przeniesiony na równorzędne stanowisko dowódcy 1. Brygady Ochrony Pogranicza, a 30 września 1932 r. został przeniesiony w stan spoczynku.</a:t>
            </a: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75927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 descr="Obraz zawierający tekst, biały, stare&#10;&#10;Opis wygenerowany automatycznie">
            <a:extLst>
              <a:ext uri="{FF2B5EF4-FFF2-40B4-BE49-F238E27FC236}">
                <a16:creationId xmlns:a16="http://schemas.microsoft.com/office/drawing/2014/main" id="{E81F57FA-07DC-40DC-9A37-873878BF2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2" b="13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4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363349-6851-401F-915A-28366B94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875" y="1302871"/>
            <a:ext cx="8188026" cy="2044650"/>
          </a:xfrm>
        </p:spPr>
        <p:txBody>
          <a:bodyPr anchor="b">
            <a:normAutofit/>
          </a:bodyPr>
          <a:lstStyle/>
          <a:p>
            <a:pPr algn="ctr"/>
            <a:r>
              <a:rPr lang="pl-PL" sz="4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stanie spoczynku</a:t>
            </a:r>
            <a:endParaRPr lang="pl-PL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4F5107-6D24-4941-B6EE-37B50F16D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41" y="3519236"/>
            <a:ext cx="8192843" cy="2057046"/>
          </a:xfrm>
        </p:spPr>
        <p:txBody>
          <a:bodyPr anchor="t">
            <a:normAutofit/>
          </a:bodyPr>
          <a:lstStyle/>
          <a:p>
            <a:pPr algn="ctr"/>
            <a:r>
              <a:rPr lang="pl-P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Zamieszkał wówczas w Głażewie (powiat międzychodzki), a w 1936 r. nabył gospodarstwo w Izdebnie, gdzie zamieszkał z żoną i czwórką dzieci. We wrześniu 1939 r. walczył jako ochotnik w obronie Warszawy, pełniąc funkcję delegata komendanta miasta Warszawy. Po kapitulacji załogi stolicy trafił do niewoli niemieckiej. 14 października 1939 r., po zwolnieniu z niewoli, powrócił do Izdebna. Dwa dni później, w Chrzypsku Wielkim został zatrzymany przez gestapo i aresztowany w Międzychodzie, a następnie torturowany w Skwierzynie. </a:t>
            </a: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258949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12192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403B8B-2592-4BA5-BCE3-B4D773D8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1084729"/>
            <a:ext cx="9994378" cy="2254026"/>
          </a:xfrm>
        </p:spPr>
        <p:txBody>
          <a:bodyPr anchor="b">
            <a:normAutofit/>
          </a:bodyPr>
          <a:lstStyle/>
          <a:p>
            <a:r>
              <a:rPr lang="pl-PL" sz="4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Zamordowany w forcie VII</a:t>
            </a:r>
            <a:endParaRPr lang="pl-PL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2810ED-33D2-4B3C-BD05-3521F254F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5" y="3514855"/>
            <a:ext cx="9994378" cy="2258415"/>
          </a:xfrm>
        </p:spPr>
        <p:txBody>
          <a:bodyPr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października 1939 r. w Chrzypsku Wielkim został zatrzymany przez gestapo i aresztowany w Międzychodzie.</a:t>
            </a: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pl-P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Wincenty Nowaczyński został zamordowany 31 stycznia 1940 roku w Forcie VII w Poznaniu.</a:t>
            </a: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411857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3A91BE-4263-488E-B846-54DC76E61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55717D4-33C9-419C-8D9C-17C7079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E152F22-1707-453C-8C48-6B5CDD242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5FA67A-56F6-4164-8E1F-8D6AFD3F0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6593"/>
            <a:ext cx="12192000" cy="428092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D938E4-45C0-49FD-A180-7D4BD2DD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1671570"/>
            <a:ext cx="9801854" cy="1667188"/>
          </a:xfrm>
        </p:spPr>
        <p:txBody>
          <a:bodyPr anchor="b">
            <a:normAutofit/>
          </a:bodyPr>
          <a:lstStyle/>
          <a:p>
            <a:pPr algn="ctr"/>
            <a:r>
              <a:rPr lang="pl-PL" sz="4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Pamięć</a:t>
            </a:r>
            <a:endParaRPr lang="pl-PL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9A7649-E362-4E23-A104-6352FC20F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3"/>
            <a:ext cx="9801854" cy="1742564"/>
          </a:xfrm>
        </p:spPr>
        <p:txBody>
          <a:bodyPr anchor="t">
            <a:normAutofit/>
          </a:bodyPr>
          <a:lstStyle/>
          <a:p>
            <a:pPr algn="ctr"/>
            <a:r>
              <a:rPr lang="pl-P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Pułkownik Nowaczyński zapamiętany został jako bardzo lubiany i szanowany dowódca. Był też aktywnym działaczem Związku Powstańców Wielkopolskich. Za swe zasługi wojskowe odznaczony m.in.: Krzyżem Walecznych i Orderem Virtuti Militari, Medalem Pamiątkowym za Wojnę 1918-1921, Medalem Dziesięciolecia Odzyskanej Niepodległości, Krzyżem Laterańskim, Krzyżem Oficerskim Orderu Odrodzenia Polski „Polonia Restituta” oraz pośmiertnie Medalem za udział w wojnie obronnej 1939 r.</a:t>
            </a: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075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655</Words>
  <Application>Microsoft Office PowerPoint</Application>
  <PresentationFormat>Panoramiczny</PresentationFormat>
  <Paragraphs>29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Ocalić od zapomnienia- Wincenty Nowaczyński 1883-1940)</vt:lpstr>
      <vt:lpstr>Powstaniec wielkopolski, oficer Wojska Polskiego i Korpusu Ochrony Pogranicza</vt:lpstr>
      <vt:lpstr>Wincenty Nowaczyński- nauczyciel</vt:lpstr>
      <vt:lpstr>Wcielony do armii pruskiej, powstaniec wielkopolski, na wojnie z bolszewikami…</vt:lpstr>
      <vt:lpstr>Szef brygady KOP „Wołyń”</vt:lpstr>
      <vt:lpstr>Prezentacja programu PowerPoint</vt:lpstr>
      <vt:lpstr>W stanie spoczynku</vt:lpstr>
      <vt:lpstr>Zamordowany w forcie VII</vt:lpstr>
      <vt:lpstr>Pamięć</vt:lpstr>
      <vt:lpstr>Prezentacja programu PowerPoint</vt:lpstr>
      <vt:lpstr>Prezentacja programu PowerPoint</vt:lpstr>
      <vt:lpstr>Dziękujemy za uwagę:</vt:lpstr>
      <vt:lpstr>Bibliografia: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Ocalić od zapomnienia- Wincenty Nowaczyński 1883-1940)</dc:title>
  <dc:creator>Krzysztof Kłosowski</dc:creator>
  <cp:lastModifiedBy>Krzysztof Kłosowski</cp:lastModifiedBy>
  <cp:revision>3</cp:revision>
  <dcterms:created xsi:type="dcterms:W3CDTF">2021-12-03T13:33:03Z</dcterms:created>
  <dcterms:modified xsi:type="dcterms:W3CDTF">2021-12-05T19:54:54Z</dcterms:modified>
</cp:coreProperties>
</file>