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88" r:id="rId3"/>
    <p:sldId id="292" r:id="rId4"/>
    <p:sldId id="258" r:id="rId5"/>
    <p:sldId id="259" r:id="rId6"/>
    <p:sldId id="274" r:id="rId7"/>
    <p:sldId id="275" r:id="rId8"/>
    <p:sldId id="276" r:id="rId9"/>
    <p:sldId id="264" r:id="rId10"/>
    <p:sldId id="290" r:id="rId11"/>
    <p:sldId id="261" r:id="rId12"/>
    <p:sldId id="271" r:id="rId13"/>
    <p:sldId id="262" r:id="rId14"/>
    <p:sldId id="257" r:id="rId15"/>
    <p:sldId id="270" r:id="rId16"/>
    <p:sldId id="289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05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7D66C-5AEA-4E4B-B5B8-6357793B41A2}" type="datetimeFigureOut">
              <a:rPr lang="pl-PL" smtClean="0"/>
              <a:pPr/>
              <a:t>25.08.2021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78FE5-9590-45DF-BD0D-2E5E1C7E72F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8FE5-9590-45DF-BD0D-2E5E1C7E72F3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25.08.2021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25.08.2021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25.08.2021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25.08.2021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85720" y="5500702"/>
            <a:ext cx="4357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dr Piotr Krzyżanowski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1857364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Września 1939 roku.  Niemcy zaatakowali Polskę </a:t>
            </a:r>
            <a:endParaRPr kumimoji="0" lang="pl-PL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- 82 rocznica wybuchu II wojny światowej  </a:t>
            </a:r>
            <a:endParaRPr kumimoji="0" lang="pl-PL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Kliknij, aby powiekszy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707236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00034" y="5857892"/>
            <a:ext cx="714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Piechota niemiecka w marszu na Warszawę </a:t>
            </a:r>
            <a:endParaRPr kumimoji="0" lang="pl-PL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Data wydarzenia: 27 IX 1939. </a:t>
            </a:r>
            <a:endParaRPr kumimoji="0" lang="pl-PL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Kliknij, aby powiekszyc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14290"/>
            <a:ext cx="707236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00034" y="5929330"/>
            <a:ext cx="45720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Żołnierze niemieccy podczas walk o Warszawę -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Źródło: Narodowe Archiwum Cyfrowe</a:t>
            </a:r>
            <a:endParaRPr kumimoji="0" lang="pl-PL" sz="14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liknij, aby powiekszy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77153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28596" y="5715016"/>
            <a:ext cx="77867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Mieszkańcy Warszawy wśród ruin.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Źródło: Narodowe Archiwum Cyfrowe</a:t>
            </a:r>
            <a:endParaRPr kumimoji="0" lang="pl-PL" sz="14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liknij, aby powiekszy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4429156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000628" y="5643578"/>
            <a:ext cx="378621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Ruiny domów. Widok z lotu ptaka.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Źródło: Narodowe Archiwum Cyfrowe</a:t>
            </a:r>
            <a:endParaRPr kumimoji="0" lang="pl-PL" sz="14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liknij, aby powiekszy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778674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571472" y="5857892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Ruiny domów. </a:t>
            </a:r>
          </a:p>
          <a:p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Źródło: Narodowe Archiwum Cyfrowe</a:t>
            </a:r>
            <a:endParaRPr lang="pl-PL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Kliknij, aby powiekszy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585791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5786454"/>
            <a:ext cx="77867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Zniszczony Zamek Królewski, widoczna także Kolumna Zygmunta na Placu Zamkowym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Źródło: Narodowe Archiwum Cyfrowe</a:t>
            </a:r>
            <a:r>
              <a:rPr kumimoji="0" lang="pl-PL" sz="1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pl-PL" sz="14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Kliknij, aby powiekszy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4429156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357818" y="6143644"/>
            <a:ext cx="32861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Płonąca Warszawa , wrzesień 1939. </a:t>
            </a:r>
            <a:endParaRPr kumimoji="0" lang="pl-PL" sz="14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 bieżącym roku mija 82 rocznica wybuchu II wojny światowej. Agresja hitlerowskich Niemiec na Polskę 1 września 1939 r. rozpoczęła konflikt zbrojny trwający pięć lat i zakończony ostatecznie  upadkiem III Rzeszy.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 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symbolu urosło zbombardowanie przez niemieckie lotnictwo 1 września 1939 r. Wielunia – faktycznego miejsca rozpoczęcia II wojny światowej. O godzinie 4.40 został zbombardowany Szpital Wszystkich Świętych w Wieluniu.  W nalocie zginęli pacjenci i personel szpitala. Zaś o godzinie 4.45 padły pierwsze strzały z pancernika Schleswig-Holstein na Westerplatte.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Niemiecką agresję we wrześniu 1939 r.  na Polskę  przedstawiają zdjęcia zamieszczone w prezentacji.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Zdjęcia (oprócz pierwszego) pochodzą z zasobów Narodowego Archiwów Cyfrowego w Warszawie. Natomiast pierwsze zdjęcie pochodzi z Muzeum Ziemi Wieluńskiej w Wieluniu.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Ilustracj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429652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57158" y="5929330"/>
            <a:ext cx="8501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Wieluń 1 IX  1939 r. – miejsce rozpoczęcia II wojny światowej. Zniszczenia po niemieckim bombardowaniu. 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Źródło: Muzeum Ziemi Wieluńskiej w Wieluniu/</a:t>
            </a:r>
            <a:r>
              <a:rPr kumimoji="0" lang="pl-PL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Wikimedia</a:t>
            </a:r>
            <a:r>
              <a:rPr kumimoji="0" lang="pl-PL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Commmons</a:t>
            </a:r>
            <a:r>
              <a:rPr kumimoji="0" lang="pl-PL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pl-PL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dp</a:t>
            </a:r>
            <a:r>
              <a:rPr kumimoji="0" lang="pl-PL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pl-PL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95536" y="357201"/>
            <a:ext cx="82089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Kliknij, aby powiekszy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7256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7158" y="6143644"/>
            <a:ext cx="87868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Łamanie szlabanu granicznego 1 IX 1939 </a:t>
            </a:r>
            <a:endParaRPr kumimoji="0" lang="pl-PL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Źródło: Narodowe Archiwum Cyfrowe </a:t>
            </a:r>
            <a:endParaRPr kumimoji="0" lang="pl-PL" sz="14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liknij, aby powiekszy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286808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596" y="6000768"/>
            <a:ext cx="69294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Niemieccy żołnierze prowadzą wziętych do niewoli obrońców Poczty Gdańskiej.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Źródło: </a:t>
            </a:r>
            <a:r>
              <a:rPr kumimoji="0" lang="pl-PL" sz="1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Narodowe</a:t>
            </a:r>
            <a:r>
              <a:rPr kumimoji="0" lang="pl-PL" sz="1400" b="0" i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Archiwum Cyfrowe</a:t>
            </a:r>
            <a:endParaRPr kumimoji="0" lang="pl-PL" sz="14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liknij, aby powiekszy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35824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285720" y="5929330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Niemieccy żołnierze przeszukują Westerplatte po kapitulacji.</a:t>
            </a:r>
          </a:p>
          <a:p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Źródło: Narodowe Archiwum Cyfrowe</a:t>
            </a:r>
            <a:endParaRPr lang="pl-PL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Kliknij, aby powiekszy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785818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428596" y="5857892"/>
            <a:ext cx="8215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Bombardowany most na Bzurze. Fotografia lotnicza.</a:t>
            </a:r>
          </a:p>
          <a:p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Źródło: Narodowe Archiwum Cyfrowe </a:t>
            </a:r>
            <a:endParaRPr lang="pl-PL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Kliknij, aby powiekszy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857256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428596" y="5429264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Zniszczony most w pobliżu Bydgoszczy.</a:t>
            </a:r>
          </a:p>
          <a:p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Źródło: Narodowe Archiwum Cyfrowe</a:t>
            </a:r>
            <a:endParaRPr lang="pl-PL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313</Words>
  <Application>Microsoft Office PowerPoint</Application>
  <PresentationFormat>Pokaz na ekranie (4:3)</PresentationFormat>
  <Paragraphs>34</Paragraphs>
  <Slides>16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Piotrek</dc:creator>
  <cp:lastModifiedBy>HP</cp:lastModifiedBy>
  <cp:revision>70</cp:revision>
  <dcterms:created xsi:type="dcterms:W3CDTF">2013-11-19T19:00:55Z</dcterms:created>
  <dcterms:modified xsi:type="dcterms:W3CDTF">2021-08-25T09:01:46Z</dcterms:modified>
</cp:coreProperties>
</file>