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EE93A0-0539-4D66-BB74-D16781CA6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C8CDC-D50C-4327-BE08-49F42AD49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D8A2F3-2CC8-448C-9305-B4BA4F04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E1C307-BC38-429B-8AD3-B678A9A2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909CE8-71B7-4D8F-99B9-11642FAB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38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A2CD2C-EADD-4B87-BB85-D3D850D4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3880EB2-1611-4421-BF30-55EAA70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7F3B82-AB70-43AA-81A9-EDC5999B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CAE0D7-DA04-4B65-BE4C-DF569F03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D5FAF-B009-4AA7-BCE1-4CADD137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65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E275699-761A-4E56-9C70-828D3F093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FC7A1AB-C949-468D-B335-E859CAB82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135837-EFAA-4A23-9DB3-4817952B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69AEAE-46DA-455D-8EDC-411F2710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5FA846-52D0-4238-B056-BB61DB34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72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B8BC48-D6E8-4645-A287-701E2244D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74F577-CDDF-4B70-9624-6B6380A27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1AB02E-CB0A-48A4-BA78-3256C2B8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B78DFF-BCB5-4F8E-A7BF-1B0A960C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0BB56A-ECB2-4137-9C55-D88279AD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43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F765D8-8876-4999-A4F1-E4134CB9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EA7999-2B72-4975-B0A3-F9E60EDCC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38E8B3-0035-4D4B-857B-304821F8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41A9D4-D431-4291-80AA-97373806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9039D1-B468-4CA9-89FB-4667AE19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4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96D98A-FB3F-435B-A95B-9FD1778A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0CAB41-C8E8-44AE-80C9-90F1010A4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AE554D0-833D-4731-8E57-70336DAA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3CE252-D019-4111-BA0A-E0CD4C3B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B5AD11-69A3-425C-8660-A3E66B9B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A0BF68-D189-4A64-AD9F-2142169A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51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8AFE7-99F6-4DC7-9824-AB9C2148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17FBE7-07AD-473D-B0DC-722EB066F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F56BA05-550C-406F-9447-238079294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B0094BC-74DE-4922-B6B8-6E7ECAC95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87B4FD-93A7-4961-82BC-724B3BC10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5F256F5-0830-446C-A2AE-E3467722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6456799-5933-4C81-91E6-BD68B500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5C591E-23E7-440C-82EA-7B63D1D7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58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2D94AD-5651-45E5-9B12-0ABB2C37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72A487-D906-4F9D-97CE-7FFA5F5C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3DB956-6F93-409C-BDD1-25416C7E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DECA12-2516-4B68-B30E-127A5411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36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C3D5E8C-E962-4A15-A34D-F26209A7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C31F62-C2C7-4123-8BDF-C3E0A201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279153-FAAE-4449-AA30-B56F00A3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37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B5C41C-7590-4A6A-9F89-32A82DC6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BD9A81-FAD5-408B-962B-92C1C1ED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853341-3934-4A2B-8DFF-3932B0C10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89D214-A6CE-411A-BD6F-3D3B4A84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3FF504B-FE44-4336-AFE5-62E59697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32F1ECE-39BB-4250-97D9-E3AB902B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54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D6F456-75FE-4EF5-AE51-2D05463F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BD0C764-4E40-4EFB-BD33-888543DDF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8F4C27-667E-46C1-98CE-35ACD7123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E0E3FA-B5EC-4D82-9592-A86139CB8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C1058B4-C63D-487D-B5CD-F24276CE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FD419F4-6D33-4B5F-BDE8-507E7CB2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47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15A88A8-EAEE-4540-A0EF-F9D7293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969F93-12BC-41B4-9FC2-0DA800C05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9508E1-7711-4D5A-A273-B51532B5A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14BC1-BFCB-4F88-8CFE-ED04DBC317D6}" type="datetimeFigureOut">
              <a:rPr lang="pl-PL" smtClean="0"/>
              <a:t>25.08.2020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0F8DBD-E574-4B0E-BF76-A81F319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659B07-61C8-4E0A-AC55-DC606AF3C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028BE-FEC6-4786-8D75-E351818944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44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4456A6-9037-4401-9FBD-A1A77B0B3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pl-PL" sz="5400">
                <a:solidFill>
                  <a:srgbClr val="FFFFFF"/>
                </a:solidFill>
              </a:rPr>
              <a:t>Powstanie Warszawskie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05731F-8FB8-4226-B91A-B2BC8F6BA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de-DE" sz="2000">
                <a:solidFill>
                  <a:srgbClr val="ECAB20"/>
                </a:solidFill>
              </a:rPr>
              <a:t>1 sie</a:t>
            </a:r>
            <a:r>
              <a:rPr lang="pl-PL" sz="2000">
                <a:solidFill>
                  <a:srgbClr val="ECAB20"/>
                </a:solidFill>
              </a:rPr>
              <a:t>rpień</a:t>
            </a:r>
            <a:r>
              <a:rPr lang="de-DE" sz="2000">
                <a:solidFill>
                  <a:srgbClr val="ECAB20"/>
                </a:solidFill>
              </a:rPr>
              <a:t> 1944 – 2 paź</a:t>
            </a:r>
            <a:r>
              <a:rPr lang="pl-PL" sz="2000">
                <a:solidFill>
                  <a:srgbClr val="ECAB20"/>
                </a:solidFill>
              </a:rPr>
              <a:t>dziernik</a:t>
            </a:r>
            <a:r>
              <a:rPr lang="de-DE" sz="2000">
                <a:solidFill>
                  <a:srgbClr val="ECAB20"/>
                </a:solidFill>
              </a:rPr>
              <a:t> 1944</a:t>
            </a:r>
            <a:endParaRPr lang="pl-PL" sz="2000">
              <a:solidFill>
                <a:srgbClr val="ECAB2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ptak, kwiat&#10;&#10;Opis wygenerowany automatycznie">
            <a:extLst>
              <a:ext uri="{FF2B5EF4-FFF2-40B4-BE49-F238E27FC236}">
                <a16:creationId xmlns:a16="http://schemas.microsoft.com/office/drawing/2014/main" id="{99AD99B4-CE5A-4189-91FA-7341FB921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8" y="2426818"/>
            <a:ext cx="4890075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budynek, zewnętrzne, stare, dom&#10;&#10;Opis wygenerowany automatycznie">
            <a:extLst>
              <a:ext uri="{FF2B5EF4-FFF2-40B4-BE49-F238E27FC236}">
                <a16:creationId xmlns:a16="http://schemas.microsoft.com/office/drawing/2014/main" id="{8ED26992-9E56-489A-A66E-E493D579B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9091" r="22425"/>
          <a:stretch/>
        </p:blipFill>
        <p:spPr>
          <a:xfrm>
            <a:off x="6646508" y="2426818"/>
            <a:ext cx="5053047" cy="3997637"/>
          </a:xfrm>
          <a:prstGeom prst="rect">
            <a:avLst/>
          </a:prstGeom>
        </p:spPr>
      </p:pic>
      <p:pic>
        <p:nvPicPr>
          <p:cNvPr id="8" name="PowstanieWarszawskie">
            <a:hlinkClick r:id="" action="ppaction://media"/>
            <a:extLst>
              <a:ext uri="{FF2B5EF4-FFF2-40B4-BE49-F238E27FC236}">
                <a16:creationId xmlns:a16="http://schemas.microsoft.com/office/drawing/2014/main" id="{E806BE5C-07EA-4C32-B358-E10359C22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4725" y="5547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</Words>
  <Application>Microsoft Office PowerPoint</Application>
  <PresentationFormat>Panoramiczny</PresentationFormat>
  <Paragraphs>2</Paragraphs>
  <Slides>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Motyw pakietu Office</vt:lpstr>
      <vt:lpstr>Powstanie Warszawskie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Powstanie Warszawskie</dc:title>
  <dc:creator>K. Półrolniczak</dc:creator>
  <cp:lastModifiedBy>K. Półrolniczak</cp:lastModifiedBy>
  <cp:revision>2</cp:revision>
  <dcterms:created xsi:type="dcterms:W3CDTF">2020-08-25T07:06:39Z</dcterms:created>
  <dcterms:modified xsi:type="dcterms:W3CDTF">2020-08-25T07:18:52Z</dcterms:modified>
</cp:coreProperties>
</file>