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87" d="100"/>
          <a:sy n="87" d="100"/>
        </p:scale>
        <p:origin x="798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69A665-7879-4D48-8E23-05E80E674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31C6663-D7AF-401D-A04A-D1AA40990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8D2E65-4B51-4CC0-860A-AA1F47ECB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8492-627E-4286-B2F8-FFFB941B6E09}" type="datetimeFigureOut">
              <a:rPr lang="pl-PL" smtClean="0"/>
              <a:t>20.08.2020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A863CE8-4793-45B3-AE3B-14385D7C8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FE9D5D6-5938-4054-840D-88A5BD400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483-0804-427A-B016-95E3135ADE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1046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A94D73-7B14-4B26-BED0-5DF4C6764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EE6470C-7664-4785-9BE1-375951E60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36AD5A2-B115-4ACF-8543-7614F15CC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8492-627E-4286-B2F8-FFFB941B6E09}" type="datetimeFigureOut">
              <a:rPr lang="pl-PL" smtClean="0"/>
              <a:t>20.08.2020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E857B0C-788F-430B-8828-9F53D453C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23E7A65-CF1E-4498-BD89-9998F91D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483-0804-427A-B016-95E3135ADE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813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5CAAA89-89DB-47C5-9960-3C226F3394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CFC1E59-6EC6-4A02-8B6C-58C3D335E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60EF7D1-1C00-4E0D-8BF2-4BCD19954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8492-627E-4286-B2F8-FFFB941B6E09}" type="datetimeFigureOut">
              <a:rPr lang="pl-PL" smtClean="0"/>
              <a:t>20.08.2020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1F37BEE-B7F6-4CD9-B526-5285365B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F2032B-94E3-4B44-ACAD-D0EB030F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483-0804-427A-B016-95E3135ADE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3215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98A6ED-90C4-4C2D-A51B-4D71CF905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0FD965-30D7-48B2-BC90-F47059247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FD2949-776B-45AA-B4B2-4E290BB9E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8492-627E-4286-B2F8-FFFB941B6E09}" type="datetimeFigureOut">
              <a:rPr lang="pl-PL" smtClean="0"/>
              <a:t>20.08.2020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63F653-8C20-45CE-A024-4AA497C3B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4A350A8-A6C3-4DAB-8E13-52A512813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483-0804-427A-B016-95E3135ADE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325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FDF925-9FA4-4952-BEDE-2F4BB7A76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6FDFDC5-4A03-4940-B920-2AE4F73F7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AE4CAC-FFBE-459A-8676-96070D555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8492-627E-4286-B2F8-FFFB941B6E09}" type="datetimeFigureOut">
              <a:rPr lang="pl-PL" smtClean="0"/>
              <a:t>20.08.2020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2AC5596-231A-435E-8D69-A573E8C14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82CFA4-245C-4BF5-B2D5-1F58BB64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483-0804-427A-B016-95E3135ADE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94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31C7E3-7961-4D3E-9366-66FA20691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010A13-159A-499D-9F24-B3F50D7B1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7E6BB6E-87E3-4029-9738-23EAE6E06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D20A266-4B0D-45F9-99B2-53770DA0F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8492-627E-4286-B2F8-FFFB941B6E09}" type="datetimeFigureOut">
              <a:rPr lang="pl-PL" smtClean="0"/>
              <a:t>20.08.2020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5AF38D0-BEE4-4746-952D-2CFC41BAA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907EA18-6CFC-4354-BC16-01D4224A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483-0804-427A-B016-95E3135ADE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3892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C8677A-C371-44F9-AB19-E9E906E5D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6619269-2530-44BB-B7A5-E431BAB3B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42ACEF0-B4DC-4038-B17F-874752CE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97745D9-23E5-4D84-B7F6-5CF04F269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6D47411-07DC-44D4-BC40-F32E97F11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5198138-310A-4886-911F-0D3302668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8492-627E-4286-B2F8-FFFB941B6E09}" type="datetimeFigureOut">
              <a:rPr lang="pl-PL" smtClean="0"/>
              <a:t>20.08.2020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BA60FB2-66DF-46BF-858C-D2E0FFF61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E883395-08E3-41F4-A981-6A7182AC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483-0804-427A-B016-95E3135ADE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908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598088-0589-40E9-BCEE-381B019D4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3B3EDCC-F0DE-47F1-98CC-80A076D4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8492-627E-4286-B2F8-FFFB941B6E09}" type="datetimeFigureOut">
              <a:rPr lang="pl-PL" smtClean="0"/>
              <a:t>20.08.2020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8A355DF-E733-4159-8E62-B0CCD4A2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BD720B-F5CD-49F7-ABEF-26C610B2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483-0804-427A-B016-95E3135ADE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8589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60CD90A-19C0-4AFF-A0FA-E6C438C45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8492-627E-4286-B2F8-FFFB941B6E09}" type="datetimeFigureOut">
              <a:rPr lang="pl-PL" smtClean="0"/>
              <a:t>20.08.2020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CBDCF81-DD0E-47F7-959F-A6AC946E7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375048-9D02-483B-AF12-714196464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483-0804-427A-B016-95E3135ADE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940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7A28F8-8571-401B-ABA3-81169EE36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A8B844-D749-463B-9048-23C8DB4E6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B3ECC73-799B-43B9-8855-66DF000DE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0BDB830-C59B-4B21-97DE-FB28CCC08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8492-627E-4286-B2F8-FFFB941B6E09}" type="datetimeFigureOut">
              <a:rPr lang="pl-PL" smtClean="0"/>
              <a:t>20.08.2020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C231C99-7CE2-4B1F-9F39-C164DA834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ED876BC-D3C4-4D79-AEBB-6E67ED304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483-0804-427A-B016-95E3135ADE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669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D98D96-EA01-4910-8AEB-7E6013AB4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7858987-B07C-47EC-894F-73075A6125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106E00F-DC0C-471C-AF25-6060FA606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91B616A-F173-4BFC-9E73-3D29D25E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8492-627E-4286-B2F8-FFFB941B6E09}" type="datetimeFigureOut">
              <a:rPr lang="pl-PL" smtClean="0"/>
              <a:t>20.08.2020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97D37C5-2776-4712-A643-506022B2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CEAF3F5-464F-451D-A5CB-EC8C476A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483-0804-427A-B016-95E3135ADE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420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2997459-F040-4F74-99AC-3B312B4E7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3AB2769-FCD1-40F0-85C0-00FAEFB32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50F28F3-864D-4AEA-9CD6-790C2ACD8F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D8492-627E-4286-B2F8-FFFB941B6E09}" type="datetimeFigureOut">
              <a:rPr lang="pl-PL" smtClean="0"/>
              <a:t>20.08.2020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AC11CD-329B-41C4-B332-A31F1A5BA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91E5008-5C57-4B29-B7D6-5645C4949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09483-0804-427A-B016-95E3135ADE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82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6D767750-AC32-4EF0-A70F-E3A22BF42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1" b="241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D367FDA-2141-45CD-BBF9-48670C11D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314" y="1073777"/>
            <a:ext cx="5952405" cy="4412648"/>
          </a:xfrm>
          <a:custGeom>
            <a:avLst/>
            <a:gdLst>
              <a:gd name="connsiteX0" fmla="*/ 5087889 w 5952405"/>
              <a:gd name="connsiteY0" fmla="*/ 880798 h 4412648"/>
              <a:gd name="connsiteX1" fmla="*/ 5602872 w 5952405"/>
              <a:gd name="connsiteY1" fmla="*/ 880798 h 4412648"/>
              <a:gd name="connsiteX2" fmla="*/ 5682956 w 5952405"/>
              <a:gd name="connsiteY2" fmla="*/ 927340 h 4412648"/>
              <a:gd name="connsiteX3" fmla="*/ 5939892 w 5952405"/>
              <a:gd name="connsiteY3" fmla="*/ 1371716 h 4412648"/>
              <a:gd name="connsiteX4" fmla="*/ 5939892 w 5952405"/>
              <a:gd name="connsiteY4" fmla="*/ 1462586 h 4412648"/>
              <a:gd name="connsiteX5" fmla="*/ 5682956 w 5952405"/>
              <a:gd name="connsiteY5" fmla="*/ 1906962 h 4412648"/>
              <a:gd name="connsiteX6" fmla="*/ 5602872 w 5952405"/>
              <a:gd name="connsiteY6" fmla="*/ 1953505 h 4412648"/>
              <a:gd name="connsiteX7" fmla="*/ 5087889 w 5952405"/>
              <a:gd name="connsiteY7" fmla="*/ 1953505 h 4412648"/>
              <a:gd name="connsiteX8" fmla="*/ 5008916 w 5952405"/>
              <a:gd name="connsiteY8" fmla="*/ 1906962 h 4412648"/>
              <a:gd name="connsiteX9" fmla="*/ 4750868 w 5952405"/>
              <a:gd name="connsiteY9" fmla="*/ 1462586 h 4412648"/>
              <a:gd name="connsiteX10" fmla="*/ 4750868 w 5952405"/>
              <a:gd name="connsiteY10" fmla="*/ 1371716 h 4412648"/>
              <a:gd name="connsiteX11" fmla="*/ 5008916 w 5952405"/>
              <a:gd name="connsiteY11" fmla="*/ 927340 h 4412648"/>
              <a:gd name="connsiteX12" fmla="*/ 5087889 w 5952405"/>
              <a:gd name="connsiteY12" fmla="*/ 880798 h 4412648"/>
              <a:gd name="connsiteX13" fmla="*/ 1437823 w 5952405"/>
              <a:gd name="connsiteY13" fmla="*/ 0 h 4412648"/>
              <a:gd name="connsiteX14" fmla="*/ 3556238 w 5952405"/>
              <a:gd name="connsiteY14" fmla="*/ 0 h 4412648"/>
              <a:gd name="connsiteX15" fmla="*/ 3885668 w 5952405"/>
              <a:gd name="connsiteY15" fmla="*/ 191458 h 4412648"/>
              <a:gd name="connsiteX16" fmla="*/ 4942588 w 5952405"/>
              <a:gd name="connsiteY16" fmla="*/ 2019425 h 4412648"/>
              <a:gd name="connsiteX17" fmla="*/ 4942588 w 5952405"/>
              <a:gd name="connsiteY17" fmla="*/ 2393224 h 4412648"/>
              <a:gd name="connsiteX18" fmla="*/ 4550147 w 5952405"/>
              <a:gd name="connsiteY18" fmla="*/ 3071961 h 4412648"/>
              <a:gd name="connsiteX19" fmla="*/ 4549818 w 5952405"/>
              <a:gd name="connsiteY19" fmla="*/ 3072530 h 4412648"/>
              <a:gd name="connsiteX20" fmla="*/ 4539741 w 5952405"/>
              <a:gd name="connsiteY20" fmla="*/ 3072530 h 4412648"/>
              <a:gd name="connsiteX21" fmla="*/ 3588169 w 5952405"/>
              <a:gd name="connsiteY21" fmla="*/ 3072530 h 4412648"/>
              <a:gd name="connsiteX22" fmla="*/ 3432811 w 5952405"/>
              <a:gd name="connsiteY22" fmla="*/ 3158889 h 4412648"/>
              <a:gd name="connsiteX23" fmla="*/ 2889055 w 5952405"/>
              <a:gd name="connsiteY23" fmla="*/ 4089642 h 4412648"/>
              <a:gd name="connsiteX24" fmla="*/ 2889055 w 5952405"/>
              <a:gd name="connsiteY24" fmla="*/ 4268756 h 4412648"/>
              <a:gd name="connsiteX25" fmla="*/ 2957025 w 5952405"/>
              <a:gd name="connsiteY25" fmla="*/ 4385100 h 4412648"/>
              <a:gd name="connsiteX26" fmla="*/ 2973119 w 5952405"/>
              <a:gd name="connsiteY26" fmla="*/ 4412648 h 4412648"/>
              <a:gd name="connsiteX27" fmla="*/ 2913734 w 5952405"/>
              <a:gd name="connsiteY27" fmla="*/ 4412648 h 4412648"/>
              <a:gd name="connsiteX28" fmla="*/ 1437823 w 5952405"/>
              <a:gd name="connsiteY28" fmla="*/ 4412648 h 4412648"/>
              <a:gd name="connsiteX29" fmla="*/ 1112968 w 5952405"/>
              <a:gd name="connsiteY29" fmla="*/ 4221190 h 4412648"/>
              <a:gd name="connsiteX30" fmla="*/ 51474 w 5952405"/>
              <a:gd name="connsiteY30" fmla="*/ 2393224 h 4412648"/>
              <a:gd name="connsiteX31" fmla="*/ 51474 w 5952405"/>
              <a:gd name="connsiteY31" fmla="*/ 2019425 h 4412648"/>
              <a:gd name="connsiteX32" fmla="*/ 1112968 w 5952405"/>
              <a:gd name="connsiteY32" fmla="*/ 191458 h 4412648"/>
              <a:gd name="connsiteX33" fmla="*/ 1437823 w 5952405"/>
              <a:gd name="connsiteY33" fmla="*/ 0 h 441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952405" h="4412648">
                <a:moveTo>
                  <a:pt x="5087889" y="880798"/>
                </a:moveTo>
                <a:cubicBezTo>
                  <a:pt x="5087889" y="880798"/>
                  <a:pt x="5087889" y="880798"/>
                  <a:pt x="5602872" y="880798"/>
                </a:cubicBezTo>
                <a:cubicBezTo>
                  <a:pt x="5636241" y="880798"/>
                  <a:pt x="5666272" y="898528"/>
                  <a:pt x="5682956" y="927340"/>
                </a:cubicBezTo>
                <a:cubicBezTo>
                  <a:pt x="5682956" y="927340"/>
                  <a:pt x="5682956" y="927340"/>
                  <a:pt x="5939892" y="1371716"/>
                </a:cubicBezTo>
                <a:cubicBezTo>
                  <a:pt x="5956576" y="1399421"/>
                  <a:pt x="5956576" y="1434882"/>
                  <a:pt x="5939892" y="1462586"/>
                </a:cubicBezTo>
                <a:cubicBezTo>
                  <a:pt x="5939892" y="1462586"/>
                  <a:pt x="5939892" y="1462586"/>
                  <a:pt x="5682956" y="1906962"/>
                </a:cubicBezTo>
                <a:cubicBezTo>
                  <a:pt x="5666272" y="1935775"/>
                  <a:pt x="5636241" y="1953505"/>
                  <a:pt x="5602872" y="1953505"/>
                </a:cubicBezTo>
                <a:cubicBezTo>
                  <a:pt x="5602872" y="1953505"/>
                  <a:pt x="5602872" y="1953505"/>
                  <a:pt x="5087889" y="1953505"/>
                </a:cubicBezTo>
                <a:cubicBezTo>
                  <a:pt x="5055632" y="1953505"/>
                  <a:pt x="5024489" y="1935775"/>
                  <a:pt x="5008916" y="1906962"/>
                </a:cubicBezTo>
                <a:cubicBezTo>
                  <a:pt x="5008916" y="1906962"/>
                  <a:pt x="5008916" y="1906962"/>
                  <a:pt x="4750868" y="1462586"/>
                </a:cubicBezTo>
                <a:cubicBezTo>
                  <a:pt x="4734184" y="1434882"/>
                  <a:pt x="4734184" y="1399421"/>
                  <a:pt x="4750868" y="1371716"/>
                </a:cubicBezTo>
                <a:cubicBezTo>
                  <a:pt x="4750868" y="1371716"/>
                  <a:pt x="4750868" y="1371716"/>
                  <a:pt x="5008916" y="927340"/>
                </a:cubicBezTo>
                <a:cubicBezTo>
                  <a:pt x="5024489" y="898528"/>
                  <a:pt x="5055632" y="880798"/>
                  <a:pt x="5087889" y="880798"/>
                </a:cubicBezTo>
                <a:close/>
                <a:moveTo>
                  <a:pt x="1437823" y="0"/>
                </a:moveTo>
                <a:cubicBezTo>
                  <a:pt x="1437823" y="0"/>
                  <a:pt x="1437823" y="0"/>
                  <a:pt x="3556238" y="0"/>
                </a:cubicBezTo>
                <a:cubicBezTo>
                  <a:pt x="3693500" y="0"/>
                  <a:pt x="3817038" y="72936"/>
                  <a:pt x="3885668" y="191458"/>
                </a:cubicBezTo>
                <a:cubicBezTo>
                  <a:pt x="3885668" y="191458"/>
                  <a:pt x="3885668" y="191458"/>
                  <a:pt x="4942588" y="2019425"/>
                </a:cubicBezTo>
                <a:cubicBezTo>
                  <a:pt x="5011220" y="2133388"/>
                  <a:pt x="5011220" y="2279261"/>
                  <a:pt x="4942588" y="2393224"/>
                </a:cubicBezTo>
                <a:cubicBezTo>
                  <a:pt x="4942588" y="2393224"/>
                  <a:pt x="4942588" y="2393224"/>
                  <a:pt x="4550147" y="3071961"/>
                </a:cubicBezTo>
                <a:lnTo>
                  <a:pt x="4549818" y="3072530"/>
                </a:lnTo>
                <a:lnTo>
                  <a:pt x="4539741" y="3072530"/>
                </a:lnTo>
                <a:cubicBezTo>
                  <a:pt x="4403802" y="3072530"/>
                  <a:pt x="4131924" y="3072530"/>
                  <a:pt x="3588169" y="3072530"/>
                </a:cubicBezTo>
                <a:cubicBezTo>
                  <a:pt x="3529910" y="3072530"/>
                  <a:pt x="3458704" y="3110912"/>
                  <a:pt x="3432811" y="3158889"/>
                </a:cubicBezTo>
                <a:cubicBezTo>
                  <a:pt x="3432811" y="3158889"/>
                  <a:pt x="3432811" y="3158889"/>
                  <a:pt x="2889055" y="4089642"/>
                </a:cubicBezTo>
                <a:cubicBezTo>
                  <a:pt x="2859925" y="4140817"/>
                  <a:pt x="2859925" y="4217580"/>
                  <a:pt x="2889055" y="4268756"/>
                </a:cubicBezTo>
                <a:cubicBezTo>
                  <a:pt x="2889055" y="4268756"/>
                  <a:pt x="2889055" y="4268756"/>
                  <a:pt x="2957025" y="4385100"/>
                </a:cubicBezTo>
                <a:lnTo>
                  <a:pt x="2973119" y="4412648"/>
                </a:lnTo>
                <a:lnTo>
                  <a:pt x="2913734" y="4412648"/>
                </a:lnTo>
                <a:cubicBezTo>
                  <a:pt x="2599952" y="4412648"/>
                  <a:pt x="2132928" y="4412648"/>
                  <a:pt x="1437823" y="4412648"/>
                </a:cubicBezTo>
                <a:cubicBezTo>
                  <a:pt x="1305136" y="4412648"/>
                  <a:pt x="1177025" y="4339712"/>
                  <a:pt x="1112968" y="4221190"/>
                </a:cubicBezTo>
                <a:cubicBezTo>
                  <a:pt x="1112968" y="4221190"/>
                  <a:pt x="1112968" y="4221190"/>
                  <a:pt x="51474" y="2393224"/>
                </a:cubicBezTo>
                <a:cubicBezTo>
                  <a:pt x="-17158" y="2279261"/>
                  <a:pt x="-17158" y="2133388"/>
                  <a:pt x="51474" y="2019425"/>
                </a:cubicBezTo>
                <a:cubicBezTo>
                  <a:pt x="51474" y="2019425"/>
                  <a:pt x="51474" y="2019425"/>
                  <a:pt x="1112968" y="191458"/>
                </a:cubicBezTo>
                <a:cubicBezTo>
                  <a:pt x="1177025" y="72936"/>
                  <a:pt x="1305136" y="0"/>
                  <a:pt x="143782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7541F9B-52C2-4E19-A57B-6CDD35D79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9889" y="1874519"/>
            <a:ext cx="3650462" cy="1972651"/>
          </a:xfrm>
        </p:spPr>
        <p:txBody>
          <a:bodyPr anchor="b">
            <a:normAutofit/>
          </a:bodyPr>
          <a:lstStyle/>
          <a:p>
            <a:r>
              <a:rPr lang="pl-PL" sz="3600" b="1" dirty="0">
                <a:solidFill>
                  <a:schemeClr val="bg1"/>
                </a:solidFill>
              </a:rPr>
              <a:t>POLSKIE PAŃSTWO PODZIEMNE </a:t>
            </a:r>
            <a:br>
              <a:rPr lang="pl-PL" sz="3600" b="1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Jarosław </a:t>
            </a:r>
            <a:r>
              <a:rPr lang="pl-PL" sz="2400" dirty="0" err="1">
                <a:solidFill>
                  <a:schemeClr val="bg1"/>
                </a:solidFill>
              </a:rPr>
              <a:t>Palicki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9E7A3B0-8177-473E-B1D0-59D0661DC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0521" y="4146804"/>
            <a:ext cx="2527006" cy="221333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az 6" descr="Obraz zawierający ptak, kwiat&#10;&#10;Opis wygenerowany automatycznie">
            <a:extLst>
              <a:ext uri="{FF2B5EF4-FFF2-40B4-BE49-F238E27FC236}">
                <a16:creationId xmlns:a16="http://schemas.microsoft.com/office/drawing/2014/main" id="{590AFBFA-E782-4A5E-9723-43107C9BD9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r="3413" b="-5"/>
          <a:stretch/>
        </p:blipFill>
        <p:spPr>
          <a:xfrm>
            <a:off x="3724548" y="4361890"/>
            <a:ext cx="2198121" cy="1925277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9" name="PolskiePaństwoPodziemne">
            <a:hlinkClick r:id="" action="ppaction://media"/>
            <a:extLst>
              <a:ext uri="{FF2B5EF4-FFF2-40B4-BE49-F238E27FC236}">
                <a16:creationId xmlns:a16="http://schemas.microsoft.com/office/drawing/2014/main" id="{A8D3E041-E8DC-47BE-915A-D6EA005F7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7483" y="4146804"/>
            <a:ext cx="993510" cy="99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3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</Words>
  <Application>Microsoft Office PowerPoint</Application>
  <PresentationFormat>Panoramiczny</PresentationFormat>
  <Paragraphs>1</Paragraphs>
  <Slides>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Motyw pakietu Office</vt:lpstr>
      <vt:lpstr>POLSKIE PAŃSTWO PODZIEMNE  Jarosław Palicki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POLSKIE PAŃSTWO PODZIEMNE  Jarosław Palicki</dc:title>
  <dc:creator>K. Półrolniczak</dc:creator>
  <cp:lastModifiedBy>K. Półrolniczak</cp:lastModifiedBy>
  <cp:revision>4</cp:revision>
  <dcterms:created xsi:type="dcterms:W3CDTF">2020-08-20T08:05:52Z</dcterms:created>
  <dcterms:modified xsi:type="dcterms:W3CDTF">2020-08-20T08:16:56Z</dcterms:modified>
</cp:coreProperties>
</file>