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photoAlbum bw="1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8626-63B0-4B0E-9085-AD2870ADC6E7}" type="datetimeFigureOut">
              <a:rPr lang="pl-PL" smtClean="0"/>
              <a:t>29.07.2020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AE39-1AEA-478C-9BB6-1D8DC3D413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372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8626-63B0-4B0E-9085-AD2870ADC6E7}" type="datetimeFigureOut">
              <a:rPr lang="pl-PL" smtClean="0"/>
              <a:t>29.07.2020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AE39-1AEA-478C-9BB6-1D8DC3D413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623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8626-63B0-4B0E-9085-AD2870ADC6E7}" type="datetimeFigureOut">
              <a:rPr lang="pl-PL" smtClean="0"/>
              <a:t>29.07.2020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AE39-1AEA-478C-9BB6-1D8DC3D413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075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8626-63B0-4B0E-9085-AD2870ADC6E7}" type="datetimeFigureOut">
              <a:rPr lang="pl-PL" smtClean="0"/>
              <a:t>29.07.2020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AE39-1AEA-478C-9BB6-1D8DC3D413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652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8626-63B0-4B0E-9085-AD2870ADC6E7}" type="datetimeFigureOut">
              <a:rPr lang="pl-PL" smtClean="0"/>
              <a:t>29.07.2020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AE39-1AEA-478C-9BB6-1D8DC3D413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673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8626-63B0-4B0E-9085-AD2870ADC6E7}" type="datetimeFigureOut">
              <a:rPr lang="pl-PL" smtClean="0"/>
              <a:t>29.07.2020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AE39-1AEA-478C-9BB6-1D8DC3D413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933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8626-63B0-4B0E-9085-AD2870ADC6E7}" type="datetimeFigureOut">
              <a:rPr lang="pl-PL" smtClean="0"/>
              <a:t>29.07.2020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AE39-1AEA-478C-9BB6-1D8DC3D413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498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8626-63B0-4B0E-9085-AD2870ADC6E7}" type="datetimeFigureOut">
              <a:rPr lang="pl-PL" smtClean="0"/>
              <a:t>29.07.2020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AE39-1AEA-478C-9BB6-1D8DC3D413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925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8626-63B0-4B0E-9085-AD2870ADC6E7}" type="datetimeFigureOut">
              <a:rPr lang="pl-PL" smtClean="0"/>
              <a:t>29.07.2020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AE39-1AEA-478C-9BB6-1D8DC3D413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854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8626-63B0-4B0E-9085-AD2870ADC6E7}" type="datetimeFigureOut">
              <a:rPr lang="pl-PL" smtClean="0"/>
              <a:t>29.07.2020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AE39-1AEA-478C-9BB6-1D8DC3D413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1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8626-63B0-4B0E-9085-AD2870ADC6E7}" type="datetimeFigureOut">
              <a:rPr lang="pl-PL" smtClean="0"/>
              <a:t>29.07.2020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AE39-1AEA-478C-9BB6-1D8DC3D413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369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D8626-63B0-4B0E-9085-AD2870ADC6E7}" type="datetimeFigureOut">
              <a:rPr lang="pl-PL" smtClean="0"/>
              <a:t>29.07.2020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6AE39-1AEA-478C-9BB6-1D8DC3D413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1267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Pamięci Powstania Warszawskiego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mtClean="0"/>
              <a:t>autor: Jarosław Palicki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530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99">
        <p14:warp dir="in"/>
      </p:transition>
    </mc:Choice>
    <mc:Fallback>
      <p:transition spd="slow" advTm="100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91119_183501"/>
          <p:cNvPicPr>
            <a:picLocks noGrp="1" noChangeAspect="1"/>
          </p:cNvPicPr>
          <p:nvPr isPhoto="1"/>
        </p:nvPicPr>
        <p:blipFill>
          <a:blip r:embed="rId2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0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72"/>
    </mc:Choice>
    <mc:Fallback>
      <p:transition spd="slow" advTm="987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91119_183529"/>
          <p:cNvPicPr>
            <a:picLocks noGrp="1" noChangeAspect="1"/>
          </p:cNvPicPr>
          <p:nvPr isPhoto="1"/>
        </p:nvPicPr>
        <p:blipFill>
          <a:blip r:embed="rId2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2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29"/>
    </mc:Choice>
    <mc:Fallback>
      <p:transition spd="slow" advTm="892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91119_183544"/>
          <p:cNvPicPr>
            <a:picLocks noGrp="1" noChangeAspect="1"/>
          </p:cNvPicPr>
          <p:nvPr isPhoto="1"/>
        </p:nvPicPr>
        <p:blipFill>
          <a:blip r:embed="rId2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8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66"/>
    </mc:Choice>
    <mc:Fallback>
      <p:transition spd="slow" advTm="1156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91119_183546"/>
          <p:cNvPicPr>
            <a:picLocks noGrp="1" noChangeAspect="1"/>
          </p:cNvPicPr>
          <p:nvPr isPhoto="1"/>
        </p:nvPicPr>
        <p:blipFill>
          <a:blip r:embed="rId2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8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93"/>
    </mc:Choice>
    <mc:Fallback>
      <p:transition spd="slow" advTm="1139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91119_183732"/>
          <p:cNvPicPr>
            <a:picLocks noGrp="1" noChangeAspect="1"/>
          </p:cNvPicPr>
          <p:nvPr isPhoto="1"/>
        </p:nvPicPr>
        <p:blipFill>
          <a:blip r:embed="rId2" cstate="print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3" y="0"/>
            <a:ext cx="5145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2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79"/>
    </mc:Choice>
    <mc:Fallback>
      <p:transition spd="slow" advTm="1127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91119_183754"/>
          <p:cNvPicPr>
            <a:picLocks noGrp="1" noChangeAspect="1"/>
          </p:cNvPicPr>
          <p:nvPr isPhoto="1"/>
        </p:nvPicPr>
        <p:blipFill>
          <a:blip r:embed="rId2" cstate="print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3" y="0"/>
            <a:ext cx="5145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2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05"/>
    </mc:Choice>
    <mc:Fallback>
      <p:transition spd="slow" advTm="1150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91119_183829"/>
          <p:cNvPicPr>
            <a:picLocks noGrp="1" noChangeAspect="1"/>
          </p:cNvPicPr>
          <p:nvPr isPhoto="1"/>
        </p:nvPicPr>
        <p:blipFill>
          <a:blip r:embed="rId2" cstate="print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3" y="0"/>
            <a:ext cx="5145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38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11"/>
    </mc:Choice>
    <mc:Fallback>
      <p:transition spd="slow" advTm="1091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91119_183836"/>
          <p:cNvPicPr>
            <a:picLocks noGrp="1" noChangeAspect="1"/>
          </p:cNvPicPr>
          <p:nvPr isPhoto="1"/>
        </p:nvPicPr>
        <p:blipFill>
          <a:blip r:embed="rId2" cstate="print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3" y="0"/>
            <a:ext cx="5145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5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53"/>
    </mc:Choice>
    <mc:Fallback>
      <p:transition spd="slow" advTm="1115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91119_183858"/>
          <p:cNvPicPr>
            <a:picLocks noGrp="1" noChangeAspect="1"/>
          </p:cNvPicPr>
          <p:nvPr isPhoto="1"/>
        </p:nvPicPr>
        <p:blipFill>
          <a:blip r:embed="rId2" cstate="print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3" y="0"/>
            <a:ext cx="5145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5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51"/>
    </mc:Choice>
    <mc:Fallback>
      <p:transition spd="slow" advTm="1115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91119_183906"/>
          <p:cNvPicPr>
            <a:picLocks noGrp="1" noChangeAspect="1"/>
          </p:cNvPicPr>
          <p:nvPr isPhoto="1"/>
        </p:nvPicPr>
        <p:blipFill>
          <a:blip r:embed="rId2" cstate="print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3" y="0"/>
            <a:ext cx="5145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4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08"/>
    </mc:Choice>
    <mc:Fallback>
      <p:transition spd="slow" advTm="1140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91119_183306"/>
          <p:cNvPicPr>
            <a:picLocks noGrp="1" noChangeAspect="1"/>
          </p:cNvPicPr>
          <p:nvPr isPhoto="1"/>
        </p:nvPicPr>
        <p:blipFill>
          <a:blip r:embed="rId2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76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83"/>
    </mc:Choice>
    <mc:Fallback>
      <p:transition spd="slow" advTm="1078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91119_183915"/>
          <p:cNvPicPr>
            <a:picLocks noGrp="1" noChangeAspect="1"/>
          </p:cNvPicPr>
          <p:nvPr isPhoto="1"/>
        </p:nvPicPr>
        <p:blipFill>
          <a:blip r:embed="rId2" cstate="print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3" y="0"/>
            <a:ext cx="5145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51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67"/>
    </mc:Choice>
    <mc:Fallback>
      <p:transition spd="slow" advTm="1116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91119_183926"/>
          <p:cNvPicPr>
            <a:picLocks noGrp="1" noChangeAspect="1"/>
          </p:cNvPicPr>
          <p:nvPr isPhoto="1"/>
        </p:nvPicPr>
        <p:blipFill>
          <a:blip r:embed="rId2" cstate="print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3" y="0"/>
            <a:ext cx="5145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5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96"/>
    </mc:Choice>
    <mc:Fallback>
      <p:transition spd="slow" advTm="12096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91119_183938"/>
          <p:cNvPicPr>
            <a:picLocks noGrp="1" noChangeAspect="1"/>
          </p:cNvPicPr>
          <p:nvPr isPhoto="1"/>
        </p:nvPicPr>
        <p:blipFill>
          <a:blip r:embed="rId2" cstate="print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3" y="0"/>
            <a:ext cx="5145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9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25"/>
    </mc:Choice>
    <mc:Fallback>
      <p:transition spd="slow" advTm="1142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91119_183946"/>
          <p:cNvPicPr>
            <a:picLocks noGrp="1" noChangeAspect="1"/>
          </p:cNvPicPr>
          <p:nvPr isPhoto="1"/>
        </p:nvPicPr>
        <p:blipFill>
          <a:blip r:embed="rId2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73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16"/>
    </mc:Choice>
    <mc:Fallback>
      <p:transition spd="slow" advTm="10816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91119_183955"/>
          <p:cNvPicPr>
            <a:picLocks noGrp="1" noChangeAspect="1"/>
          </p:cNvPicPr>
          <p:nvPr isPhoto="1"/>
        </p:nvPicPr>
        <p:blipFill>
          <a:blip r:embed="rId2" cstate="print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3" y="0"/>
            <a:ext cx="5145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9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00"/>
    </mc:Choice>
    <mc:Fallback>
      <p:transition spd="slow" advTm="116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91119_183958"/>
          <p:cNvPicPr>
            <a:picLocks noGrp="1" noChangeAspect="1"/>
          </p:cNvPicPr>
          <p:nvPr isPhoto="1"/>
        </p:nvPicPr>
        <p:blipFill>
          <a:blip r:embed="rId2" cstate="print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3" y="0"/>
            <a:ext cx="5145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2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80"/>
    </mc:Choice>
    <mc:Fallback>
      <p:transition spd="slow" advTm="1208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91119_184009"/>
          <p:cNvPicPr>
            <a:picLocks noGrp="1" noChangeAspect="1"/>
          </p:cNvPicPr>
          <p:nvPr isPhoto="1"/>
        </p:nvPicPr>
        <p:blipFill>
          <a:blip r:embed="rId2" cstate="print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3" y="0"/>
            <a:ext cx="5145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75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6"/>
    </mc:Choice>
    <mc:Fallback>
      <p:transition spd="slow" advTm="11936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91119_184022"/>
          <p:cNvPicPr>
            <a:picLocks noGrp="1" noChangeAspect="1"/>
          </p:cNvPicPr>
          <p:nvPr isPhoto="1"/>
        </p:nvPicPr>
        <p:blipFill>
          <a:blip r:embed="rId2" cstate="print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3" y="0"/>
            <a:ext cx="5145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78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72"/>
    </mc:Choice>
    <mc:Fallback>
      <p:transition spd="slow" advTm="11872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91119_184034"/>
          <p:cNvPicPr>
            <a:picLocks noGrp="1" noChangeAspect="1"/>
          </p:cNvPicPr>
          <p:nvPr isPhoto="1"/>
        </p:nvPicPr>
        <p:blipFill>
          <a:blip r:embed="rId2" cstate="print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3" y="0"/>
            <a:ext cx="5145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25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00"/>
    </mc:Choice>
    <mc:Fallback>
      <p:transition spd="slow" advTm="108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91119_184038"/>
          <p:cNvPicPr>
            <a:picLocks noGrp="1" noChangeAspect="1"/>
          </p:cNvPicPr>
          <p:nvPr isPhoto="1"/>
        </p:nvPicPr>
        <p:blipFill>
          <a:blip r:embed="rId2" cstate="print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3" y="0"/>
            <a:ext cx="5145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94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48"/>
    </mc:Choice>
    <mc:Fallback>
      <p:transition spd="slow" advTm="1084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91119_183322"/>
          <p:cNvPicPr>
            <a:picLocks noGrp="1" noChangeAspect="1"/>
          </p:cNvPicPr>
          <p:nvPr isPhoto="1"/>
        </p:nvPicPr>
        <p:blipFill>
          <a:blip r:embed="rId2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5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20"/>
    </mc:Choice>
    <mc:Fallback>
      <p:transition spd="slow" advTm="1112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91119_184045"/>
          <p:cNvPicPr>
            <a:picLocks noGrp="1" noChangeAspect="1"/>
          </p:cNvPicPr>
          <p:nvPr isPhoto="1"/>
        </p:nvPicPr>
        <p:blipFill>
          <a:blip r:embed="rId2" cstate="print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3" y="0"/>
            <a:ext cx="5145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7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68"/>
    </mc:Choice>
    <mc:Fallback>
      <p:transition spd="slow" advTm="11168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91119_184103"/>
          <p:cNvPicPr>
            <a:picLocks noGrp="1" noChangeAspect="1"/>
          </p:cNvPicPr>
          <p:nvPr isPhoto="1"/>
        </p:nvPicPr>
        <p:blipFill>
          <a:blip r:embed="rId2" cstate="print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3" y="0"/>
            <a:ext cx="5145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02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41"/>
    </mc:Choice>
    <mc:Fallback>
      <p:transition spd="slow" advTm="1104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91119_183324"/>
          <p:cNvPicPr>
            <a:picLocks noGrp="1" noChangeAspect="1"/>
          </p:cNvPicPr>
          <p:nvPr isPhoto="1"/>
        </p:nvPicPr>
        <p:blipFill>
          <a:blip r:embed="rId2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5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80"/>
    </mc:Choice>
    <mc:Fallback>
      <p:transition spd="slow" advTm="1088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91119_183329"/>
          <p:cNvPicPr>
            <a:picLocks noGrp="1" noChangeAspect="1"/>
          </p:cNvPicPr>
          <p:nvPr isPhoto="1"/>
        </p:nvPicPr>
        <p:blipFill>
          <a:blip r:embed="rId2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84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39"/>
    </mc:Choice>
    <mc:Fallback>
      <p:transition spd="slow" advTm="1103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91119_183343"/>
          <p:cNvPicPr>
            <a:picLocks noGrp="1" noChangeAspect="1"/>
          </p:cNvPicPr>
          <p:nvPr isPhoto="1"/>
        </p:nvPicPr>
        <p:blipFill>
          <a:blip r:embed="rId2" cstate="print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3" y="0"/>
            <a:ext cx="5145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7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61"/>
    </mc:Choice>
    <mc:Fallback>
      <p:transition spd="slow" advTm="1136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91119_183358"/>
          <p:cNvPicPr>
            <a:picLocks noGrp="1" noChangeAspect="1"/>
          </p:cNvPicPr>
          <p:nvPr isPhoto="1"/>
        </p:nvPicPr>
        <p:blipFill>
          <a:blip r:embed="rId2" cstate="print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3" y="0"/>
            <a:ext cx="5145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9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27"/>
    </mc:Choice>
    <mc:Fallback>
      <p:transition spd="slow" advTm="1452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91119_183400"/>
          <p:cNvPicPr>
            <a:picLocks noGrp="1" noChangeAspect="1"/>
          </p:cNvPicPr>
          <p:nvPr isPhoto="1"/>
        </p:nvPicPr>
        <p:blipFill>
          <a:blip r:embed="rId2" cstate="print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3" y="0"/>
            <a:ext cx="5145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7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28"/>
    </mc:Choice>
    <mc:Fallback>
      <p:transition spd="slow" advTm="1092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91119_183404"/>
          <p:cNvPicPr>
            <a:picLocks noGrp="1" noChangeAspect="1"/>
          </p:cNvPicPr>
          <p:nvPr isPhoto="1"/>
        </p:nvPicPr>
        <p:blipFill>
          <a:blip r:embed="rId2" cstate="print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3" y="0"/>
            <a:ext cx="5145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4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09"/>
    </mc:Choice>
    <mc:Fallback>
      <p:transition spd="slow" advTm="1140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</Words>
  <Application>Microsoft Office PowerPoint</Application>
  <PresentationFormat>Panoramiczny</PresentationFormat>
  <Paragraphs>2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Motyw pakietu Office</vt:lpstr>
      <vt:lpstr>Pamięci Powstania Warszawskiego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IPN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Pamięci Powstania Warszawskiego</dc:title>
  <dc:creator>Jarosław Palicki</dc:creator>
  <cp:lastModifiedBy>Jarosław Palicki</cp:lastModifiedBy>
  <cp:revision>1</cp:revision>
  <dcterms:created xsi:type="dcterms:W3CDTF">2020-07-29T11:49:30Z</dcterms:created>
  <dcterms:modified xsi:type="dcterms:W3CDTF">2020-07-29T11:59:18Z</dcterms:modified>
</cp:coreProperties>
</file>