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0525"/>
            <a:ext cx="9144000" cy="1183640"/>
          </a:xfrm>
        </p:spPr>
        <p:txBody>
          <a:bodyPr>
            <a:normAutofit/>
          </a:bodyPr>
          <a:lstStyle/>
          <a:p>
            <a:r>
              <a:rPr lang="pl-PL" altLang="en-US" sz="4800" dirty="0">
                <a:latin typeface="Times New Roman" panose="02020603050405020304" charset="0"/>
                <a:cs typeface="Times New Roman" panose="02020603050405020304" charset="0"/>
              </a:rPr>
              <a:t>POWSTANIE W CZORTKOWIE</a:t>
            </a:r>
            <a:endParaRPr lang="pl-PL" altLang="en-US" sz="4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Krzysztof Kulesza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655" y="528955"/>
            <a:ext cx="10934700" cy="5727700"/>
          </a:xfrm>
        </p:spPr>
        <p:txBody>
          <a:bodyPr/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Według NKWD “głową” całego powstania był Heweliusz Malawski, który w swoim mieszkaniu organizował spotkania z uczestnictwem dwóch innych szefów organizacji.       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Heweliusza Malawskiego oraz dwóch pozostałych organizatorów powstania, Sowietom nie udało się złapać. O Józefie Opackim NKWD nie wspomina w żadnych dokumentach związanych z powstaniem, prawdopodobnie nie brał w nim udziału a nawet chciał aby do niego nie doszło.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635" y="458470"/>
            <a:ext cx="11083925" cy="5718810"/>
          </a:xfrm>
        </p:spPr>
        <p:txBody>
          <a:bodyPr/>
          <a:p>
            <a:pPr marL="0" indent="0">
              <a:buNone/>
            </a:pP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Powstanie w Czortkowie jest powstaniem zapomnianym a dotyczy ono początków Polskiego Państwa Podziemnego na wschodzie. Powstańcy zostali rozbici w kilka godzin a skutki były tragiczne. 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Zwiększyły się represje wobec ludności polskiej. W odwecie aresztoano i zamordowano o. Dominikanów. 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pl-PL" altLang="en-US" sz="3600" b="1">
                <a:latin typeface="Times New Roman" panose="02020603050405020304" charset="0"/>
                <a:cs typeface="Times New Roman" panose="02020603050405020304" charset="0"/>
              </a:rPr>
              <a:t>BIBLIOGRAFIA</a:t>
            </a:r>
            <a:endParaRPr lang="pl-PL" altLang="en-US" sz="36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Biuletyn IPN, “Powstań Polsko” . Instytut Pamięci Narodowej, Warszawa 2017r.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endParaRPr lang="pl-PL" altLang="en-US" sz="4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pl-PL" altLang="en-US" sz="3600" b="1">
                <a:latin typeface="Times New Roman" panose="02020603050405020304" charset="0"/>
                <a:cs typeface="Times New Roman" panose="02020603050405020304" charset="0"/>
              </a:rPr>
              <a:t>STRONA INTERNETOWA:</a:t>
            </a:r>
            <a:endParaRPr lang="pl-PL" altLang="en-US" sz="4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 algn="l">
              <a:buAutoNum type="arabicPeriod"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Instytut Pamięci Narodowej. ipn.gov.pl 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5052060" cy="5577205"/>
          </a:xfrm>
        </p:spPr>
        <p:txBody>
          <a:bodyPr/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Czortków jest to miasteczko położone na Podolu (teraźniejsza Ukraina), 40 kilometrów od granic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y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z Rumunią. Czortków był siedzibą powiatu czortkowskiego w województwie                                                                                              tarnopolskim. 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Okołó 50% mieszkańców to Polacy reszta to Ukraińcy i Żydzi.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 descr="Czortków II R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86145" y="609600"/>
            <a:ext cx="5367655" cy="55778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355" y="373380"/>
            <a:ext cx="10545445" cy="5803900"/>
          </a:xfrm>
        </p:spPr>
        <p:txBody>
          <a:bodyPr/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W 1939 roku do miasta wkracza Armia Czerwona 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i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zaj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muje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miasto. 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Zaczynają sie represje ludności pochodzenia polskiego. Ludowy Komitet Spraw Wewnętrznych (NKWD) dokonuje aresztowań wobec: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inteligencji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posiadaczy znacznych ilości ziem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wojskowych rodzin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lekarzy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urzędników państwowych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pl-PL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PIERWSZE STRUKTURY KONSPIRACYJNE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66610" cy="4371340"/>
          </a:xfrm>
        </p:spPr>
        <p:txBody>
          <a:bodyPr/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Józef Opacki, nauczyciel gimnazjum, harcmistrz, delegat rządu RP na powiat czortkowski w czasie wojny. Twórca pierwszych struktur konspiracynych 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 descr="Józef Opack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8995" y="1825625"/>
            <a:ext cx="2884805" cy="3911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145" y="384175"/>
            <a:ext cx="10574655" cy="5793105"/>
          </a:xfrm>
        </p:spPr>
        <p:txBody>
          <a:bodyPr/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Tadeusz Bańkowski, Henryk Kamiński i Heweliusz Malawski.  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Założyciele organizacji „Stronnictwo Ludowe”, które miało na celu walke z okuopantem i sabotaż. Organizacja powstała na wskutek prześladowań z jakimi zmagali się Polacy ze strony Sowietów. Członkami organizacji byli głównie ludzie młodzi, wynikało to z faktu  branki jaką Sowieci zamierzali przeprowadzić. Rząd Polski we Francji wydał specjalne dyrektywy, która brzmiały: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pl-PL" altLang="en-US" sz="2400" i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pl-PL" altLang="en-US" sz="2400" i="1">
                <a:latin typeface="Times New Roman" panose="02020603050405020304" charset="0"/>
                <a:cs typeface="Times New Roman" panose="02020603050405020304" charset="0"/>
              </a:rPr>
              <a:t>”</a:t>
            </a:r>
            <a:r>
              <a:rPr lang="pl-PL" altLang="en-US" sz="2400" i="1">
                <a:latin typeface="Times New Roman" panose="02020603050405020304" charset="0"/>
                <a:cs typeface="Times New Roman" panose="02020603050405020304" charset="0"/>
              </a:rPr>
              <a:t>W przypadku gdyby doszło do poboru, postępujcie według następujących dyrektyw: a) wysyłajcie przede wszystkim specjalistów łączności, artylerii, ludzi nadających się do jednostek zmotoryzowanych, następnie oficerów i podoficerów, wreszcie młodzież od lat 18 [...]. Młodzież tę należy kierować do armii polskiej we Francji drogą przez Rumunię”.</a:t>
            </a:r>
            <a:endParaRPr lang="pl-PL" altLang="en-US" sz="2400" i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pl-PL" altLang="en-US" sz="4000">
                <a:latin typeface="Times New Roman" panose="02020603050405020304" charset="0"/>
                <a:cs typeface="Times New Roman" panose="02020603050405020304" charset="0"/>
              </a:rPr>
              <a:t>WYBUCH POWSTANIA</a:t>
            </a:r>
            <a:endParaRPr lang="pl-PL" altLang="en-US" sz="4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W styczniu 1940 roku  sowieckie wojska zaczęły wyjeżdżać z Czortkowa w celu wsparcia swoich wojsk na froncie fińskim. 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To własnie ten moment spiskowcy uznali za najbardziej odpowiedni. 21 stycznia około godziny 20, zebrano się w kościele o. Dominikanów. To właśnie tej nocy w 77 rocznice powstania styczniowego miało wybuchnąć powstanie. 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4050"/>
            <a:ext cx="10515600" cy="788035"/>
          </a:xfrm>
        </p:spPr>
        <p:txBody>
          <a:bodyPr>
            <a:normAutofit fontScale="90000"/>
          </a:bodyPr>
          <a:p>
            <a:pPr algn="ctr"/>
            <a:r>
              <a:rPr lang="pl-PL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PRZEBIEG POWSTANIA</a:t>
            </a:r>
            <a:br>
              <a:rPr lang="pl-PL" altLang="en-US">
                <a:latin typeface="Times New Roman" panose="02020603050405020304" charset="0"/>
                <a:cs typeface="Times New Roman" panose="02020603050405020304" charset="0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1376680"/>
            <a:ext cx="5687060" cy="5109210"/>
          </a:xfrm>
        </p:spPr>
        <p:txBody>
          <a:bodyPr/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W nocy 21 stycznia, w kościelo o. Dominikanów ludność podzieliła się na 4 grupy. Ich zadaniem było: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pl-PL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zdobycie szpitala i odbicie chorych, których aresztowano na granicy przy próbie ucieczki</a:t>
            </a:r>
            <a:endParaRPr lang="pl-PL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pl-PL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szturm na tzw. “koszary górne”. Był to garnizon Armii Czerwonej, w którym znajdowali się więźniowie NKWD.</a:t>
            </a:r>
            <a:endParaRPr lang="pl-PL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pl-PL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zajęcie tzw. “koszar dolnych”</a:t>
            </a:r>
            <a:endParaRPr lang="pl-PL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endParaRPr lang="pl-PL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 descr="mapk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29655" y="1377315"/>
            <a:ext cx="5918200" cy="44507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15" y="1048385"/>
            <a:ext cx="11553190" cy="5527040"/>
          </a:xfrm>
        </p:spPr>
        <p:txBody>
          <a:bodyPr/>
          <a:p>
            <a:r>
              <a:rPr lang="pl-PL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odbicie więźniów NKWD z więzienia</a:t>
            </a:r>
            <a:endParaRPr lang="pl-PL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pl-PL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zajęcie dworca, w celu zerwania części trakcji i zdobycie pociągu, którym będą mogli uciec do Rumunii.</a:t>
            </a:r>
            <a:endParaRPr lang="pl-PL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Niestety tylko 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zdobycie szpitala i odbicie chorych zostało pomyślnie zrealizowane</a:t>
            </a: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. Zaraz po rozpoczęciu powstania, zostało one stłumione. Wynikało to z dużej dysproporcji sił, słabej organizacji i braku broni.</a:t>
            </a:r>
            <a:endParaRPr lang="pl-PL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55" y="379095"/>
            <a:ext cx="11083290" cy="5798185"/>
          </a:xfrm>
        </p:spPr>
        <p:txBody>
          <a:bodyPr/>
          <a:p>
            <a:endParaRPr lang="en-US"/>
          </a:p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Sprawę powstania w Czortkowie Sowieci potraktowali bardzo poważnie.  Świadczy o tym fakt iż na miejsce przyjechał szef NKWD na Ukrainie Iwan Sierow oraz pierwszy zastępca NKWD ZSRS Ławrentija Berii.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pl-PL" altLang="en-US">
                <a:latin typeface="Times New Roman" panose="02020603050405020304" charset="0"/>
                <a:cs typeface="Times New Roman" panose="02020603050405020304" charset="0"/>
              </a:rPr>
              <a:t>W nocy z 21  na 22 stycznia 1940 roku, aresztowano 128 Polaków z czego 91 przyznało się do winy. Jesienią 1940 roku, wymierzono karę śmierci 24 powstańcom, a 55 wysłano do łagrów. Część skazanych na wywóz w głąb Rosji została zwolniona po podpisaniu układu Sikorski-Majski w 1941 roku.</a:t>
            </a:r>
            <a:endParaRPr lang="pl-PL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3978</Words>
  <Application>WPS Presentation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Segoe Print</vt:lpstr>
      <vt:lpstr>Office Theme</vt:lpstr>
      <vt:lpstr>POWSTANIE W CZORTKOWIE</vt:lpstr>
      <vt:lpstr>PowerPoint 演示文稿</vt:lpstr>
      <vt:lpstr>PowerPoint 演示文稿</vt:lpstr>
      <vt:lpstr>PIERWSZE STRUKTURY KONSPIRACYJNE</vt:lpstr>
      <vt:lpstr>PowerPoint 演示文稿</vt:lpstr>
      <vt:lpstr>WYBUCH POWSTANIA</vt:lpstr>
      <vt:lpstr>PRZEBIEG POWSTANIA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POWSTANIE W CZORTKOWIE</dc:title>
  <dc:creator/>
  <cp:lastModifiedBy>Asus</cp:lastModifiedBy>
  <cp:revision>3</cp:revision>
  <dcterms:created xsi:type="dcterms:W3CDTF">2020-03-09T22:10:00Z</dcterms:created>
  <dcterms:modified xsi:type="dcterms:W3CDTF">2020-03-23T16:00:53Z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