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6" r:id="rId2"/>
    <p:sldId id="261" r:id="rId3"/>
    <p:sldId id="259" r:id="rId4"/>
    <p:sldId id="260" r:id="rId5"/>
    <p:sldId id="262" r:id="rId6"/>
    <p:sldId id="263" r:id="rId7"/>
    <p:sldId id="269" r:id="rId8"/>
    <p:sldId id="270" r:id="rId9"/>
    <p:sldId id="266" r:id="rId10"/>
    <p:sldId id="268" r:id="rId11"/>
    <p:sldId id="271" r:id="rId12"/>
    <p:sldId id="272" r:id="rId13"/>
    <p:sldId id="273" r:id="rId14"/>
    <p:sldId id="275" r:id="rId15"/>
    <p:sldId id="274" r:id="rId16"/>
    <p:sldId id="257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33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088041"/>
            <a:ext cx="4894312" cy="2133047"/>
          </a:xfrm>
        </p:spPr>
        <p:txBody>
          <a:bodyPr lIns="0" tIns="0" rIns="0" bIns="0">
            <a:noAutofit/>
          </a:bodyPr>
          <a:lstStyle>
            <a:lvl1pPr algn="r">
              <a:lnSpc>
                <a:spcPts val="5150"/>
              </a:lnSpc>
              <a:defRPr sz="515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  <a:br>
              <a:rPr lang="pl-PL" dirty="0"/>
            </a:br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3424" y="4437112"/>
            <a:ext cx="4064496" cy="792088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2570"/>
              </a:lnSpc>
              <a:spcBef>
                <a:spcPts val="0"/>
              </a:spcBef>
              <a:buNone/>
              <a:defRPr sz="257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Imię i Nazwisko</a:t>
            </a:r>
            <a:br>
              <a:rPr lang="pl-PL" dirty="0"/>
            </a:br>
            <a:r>
              <a:rPr lang="pl-PL" dirty="0"/>
              <a:t>informacje dodatkowe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168000" y="5482800"/>
            <a:ext cx="3168000" cy="126000"/>
          </a:xfrm>
          <a:prstGeom prst="rect">
            <a:avLst/>
          </a:prstGeom>
          <a:solidFill>
            <a:srgbClr val="CDA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8"/>
          <p:cNvSpPr/>
          <p:nvPr userDrawn="1"/>
        </p:nvSpPr>
        <p:spPr>
          <a:xfrm>
            <a:off x="1584000" y="5482800"/>
            <a:ext cx="1584000" cy="126000"/>
          </a:xfrm>
          <a:prstGeom prst="rect">
            <a:avLst/>
          </a:prstGeom>
          <a:solidFill>
            <a:srgbClr val="30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9"/>
          <p:cNvSpPr/>
          <p:nvPr userDrawn="1"/>
        </p:nvSpPr>
        <p:spPr>
          <a:xfrm>
            <a:off x="0" y="5482800"/>
            <a:ext cx="1584000" cy="126000"/>
          </a:xfrm>
          <a:prstGeom prst="rect">
            <a:avLst/>
          </a:prstGeom>
          <a:solidFill>
            <a:srgbClr val="BA0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00" y="4869160"/>
            <a:ext cx="2011680" cy="173126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627784" y="6021288"/>
            <a:ext cx="33123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>
              <a:lnSpc>
                <a:spcPts val="1550"/>
              </a:lnSpc>
            </a:pPr>
            <a:endParaRPr lang="en-GB" sz="155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 rtl="0">
              <a:lnSpc>
                <a:spcPts val="1550"/>
              </a:lnSpc>
            </a:pPr>
            <a:r>
              <a:rPr lang="en-GB" sz="15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</a:t>
            </a:r>
            <a:r>
              <a:rPr lang="pl-PL" sz="155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rodm-gorzowwielkopolski</a:t>
            </a:r>
            <a:r>
              <a:rPr lang="en-GB" sz="15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55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</a:t>
            </a:r>
            <a:endParaRPr lang="en-GB" sz="155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 rtl="0">
              <a:lnSpc>
                <a:spcPts val="1550"/>
              </a:lnSpc>
            </a:pPr>
            <a:r>
              <a:rPr lang="pl-PL" sz="155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rodm</a:t>
            </a:r>
            <a:r>
              <a:rPr lang="en-GB" sz="15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@</a:t>
            </a:r>
            <a:r>
              <a:rPr lang="pl-PL" sz="155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rodm-gorzowwielkopolski</a:t>
            </a:r>
            <a:r>
              <a:rPr lang="pl-PL" sz="155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55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</a:t>
            </a:r>
            <a:endParaRPr lang="pl-PL" sz="1550" baseline="0" dirty="0">
              <a:solidFill>
                <a:schemeClr val="bg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6256" y="587605"/>
            <a:ext cx="1727157" cy="14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5758408" cy="2880319"/>
          </a:xfrm>
        </p:spPr>
        <p:txBody>
          <a:bodyPr/>
          <a:lstStyle/>
          <a:p>
            <a:r>
              <a:rPr lang="pl-PL" dirty="0"/>
              <a:t>Z Kresów Wschodnich na Kresy Zachodnie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5470376" cy="79208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Prof. AJP dr hab. Beata Orłowska</a:t>
            </a:r>
          </a:p>
        </p:txBody>
      </p:sp>
    </p:spTree>
    <p:extLst>
      <p:ext uri="{BB962C8B-B14F-4D97-AF65-F5344CB8AC3E}">
        <p14:creationId xmlns:p14="http://schemas.microsoft.com/office/powerpoint/2010/main" val="285443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atka\Desktop\Poleszczuki\Nowy folder\zdjęcia dok poleszczuków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117" y="-623852"/>
            <a:ext cx="5697086" cy="77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55776" y="6237312"/>
            <a:ext cx="4665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 archiwum Pana Edwarda Bartoszewskiego</a:t>
            </a:r>
          </a:p>
        </p:txBody>
      </p:sp>
    </p:spTree>
    <p:extLst>
      <p:ext uri="{BB962C8B-B14F-4D97-AF65-F5344CB8AC3E}">
        <p14:creationId xmlns:p14="http://schemas.microsoft.com/office/powerpoint/2010/main" val="83576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atka\Desktop\1 Złoczów powiat Tarno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06742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462961" y="3284984"/>
            <a:ext cx="2681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/>
              <a:t>Z archiwum Pana Edwarda Bartoszewskiego</a:t>
            </a:r>
          </a:p>
        </p:txBody>
      </p:sp>
    </p:spTree>
    <p:extLst>
      <p:ext uri="{BB962C8B-B14F-4D97-AF65-F5344CB8AC3E}">
        <p14:creationId xmlns:p14="http://schemas.microsoft.com/office/powerpoint/2010/main" val="12821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atka\Desktop\2 Złoczów powiat Tarnopol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606742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07504" y="2924944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 archiwum Pana Edwarda Bartoszewskiego</a:t>
            </a:r>
          </a:p>
        </p:txBody>
      </p:sp>
    </p:spTree>
    <p:extLst>
      <p:ext uri="{BB962C8B-B14F-4D97-AF65-F5344CB8AC3E}">
        <p14:creationId xmlns:p14="http://schemas.microsoft.com/office/powerpoint/2010/main" val="10270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atka\Desktop\zdjęcia pani Bednar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533"/>
            <a:ext cx="606742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588224" y="3108252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 archiwum Pani Krzysztofy Bednarek </a:t>
            </a:r>
          </a:p>
        </p:txBody>
      </p:sp>
    </p:spTree>
    <p:extLst>
      <p:ext uri="{BB962C8B-B14F-4D97-AF65-F5344CB8AC3E}">
        <p14:creationId xmlns:p14="http://schemas.microsoft.com/office/powerpoint/2010/main" val="320783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atka\Desktop\zdjęcie z biografii Państwa Franciszka i Stefanii Drewni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81150"/>
            <a:ext cx="5327650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475656" y="62068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Z archiwum Państwa Stefanii i Franciszka Drewniak </a:t>
            </a:r>
          </a:p>
        </p:txBody>
      </p:sp>
    </p:spTree>
    <p:extLst>
      <p:ext uri="{BB962C8B-B14F-4D97-AF65-F5344CB8AC3E}">
        <p14:creationId xmlns:p14="http://schemas.microsoft.com/office/powerpoint/2010/main" val="225398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atka\Desktop\zdjęcia państwa Drewni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064895" cy="517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27245" y="404664"/>
            <a:ext cx="554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/>
              <a:t>Z archiwum Państwa Stefanii i Franciszka Drewniak </a:t>
            </a:r>
          </a:p>
        </p:txBody>
      </p:sp>
    </p:spTree>
    <p:extLst>
      <p:ext uri="{BB962C8B-B14F-4D97-AF65-F5344CB8AC3E}">
        <p14:creationId xmlns:p14="http://schemas.microsoft.com/office/powerpoint/2010/main" val="263870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545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yż: „Kresowianie w obronie godności Polski i polskiej racji stanu” – tematem 23. Zjazdu Kresowi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48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37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63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atka\Desktop\Poleszczuki\Nowy folder\Pierwsze spotkanie z Tatą na zachodzie. Stał w Katowicach. Mama odwiedziła go z bratem 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27984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atka\Desktop\Poleszczuki\Nowy folder\Po lewej stronie Dziadek A. Siu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997312"/>
            <a:ext cx="3621087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eatka\Desktop\Poleszczuki\Nowy folder\Tato Pani Anie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71876"/>
            <a:ext cx="240283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0518" y="638424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400" dirty="0"/>
              <a:t>Tato Pani Anieli Siudy</a:t>
            </a:r>
          </a:p>
        </p:txBody>
      </p:sp>
      <p:sp>
        <p:nvSpPr>
          <p:cNvPr id="3" name="Prostokąt 2"/>
          <p:cNvSpPr/>
          <p:nvPr/>
        </p:nvSpPr>
        <p:spPr>
          <a:xfrm>
            <a:off x="80518" y="2828836"/>
            <a:ext cx="4779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Pierwsze spotkanie z Tatą na zachodzie. Stał w Katowicach. Mama odwiedziła go z bratem w 1945 r.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4427985" y="60455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/>
              <a:t>Po lewej stronie Dziadek Pani Anieli – Stefan (zdjęcie ma ponad 100 lat)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652518" y="260648"/>
            <a:ext cx="4035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Zdjęcia z  archiwum Pani Anieli Siudy</a:t>
            </a:r>
          </a:p>
        </p:txBody>
      </p:sp>
    </p:spTree>
    <p:extLst>
      <p:ext uri="{BB962C8B-B14F-4D97-AF65-F5344CB8AC3E}">
        <p14:creationId xmlns:p14="http://schemas.microsoft.com/office/powerpoint/2010/main" val="263670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atka\Desktop\Poleszczuki\Nowy folder\Po prawej stronie mama Pani Anieli już jako męża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75037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atka\Desktop\Poleszczuki\Nowy folder\Po prawej stronie mama Pani Anieli z koleżankami z Ukrainy. Miały tam po 17 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43" y="930496"/>
            <a:ext cx="4303713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569443" y="59168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600" dirty="0"/>
              <a:t>Po prawej stronie siedzi mama Pani Anieli wraz z koleżankami z Ukrainy (miały wtedy po 17 lat) </a:t>
            </a:r>
          </a:p>
        </p:txBody>
      </p:sp>
      <p:sp>
        <p:nvSpPr>
          <p:cNvPr id="3" name="Prostokąt 2"/>
          <p:cNvSpPr/>
          <p:nvPr/>
        </p:nvSpPr>
        <p:spPr>
          <a:xfrm>
            <a:off x="-2557" y="6153112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600" dirty="0"/>
              <a:t>Po prawej stronie mama Pani Anieli już jako mężatka.</a:t>
            </a:r>
            <a:r>
              <a:rPr lang="pl-PL" dirty="0"/>
              <a:t> </a:t>
            </a:r>
          </a:p>
        </p:txBody>
      </p:sp>
      <p:sp>
        <p:nvSpPr>
          <p:cNvPr id="4" name="Prostokąt 3"/>
          <p:cNvSpPr/>
          <p:nvPr/>
        </p:nvSpPr>
        <p:spPr>
          <a:xfrm>
            <a:off x="366175" y="404664"/>
            <a:ext cx="4035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Zdjęcia z  archiwum Pani Anieli Siudy</a:t>
            </a:r>
          </a:p>
        </p:txBody>
      </p:sp>
    </p:spTree>
    <p:extLst>
      <p:ext uri="{BB962C8B-B14F-4D97-AF65-F5344CB8AC3E}">
        <p14:creationId xmlns:p14="http://schemas.microsoft.com/office/powerpoint/2010/main" val="372450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Beatka\Desktop\Zdjęcia a. Siuda\Stara Cerkiew w Cebrowie. Tam była chrzczona Pani Aniela kiedy miała 9 miesięcy. Chrzcił ją po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88832" cy="45506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2339752" y="4582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600" dirty="0"/>
              <a:t>Cerkiew w </a:t>
            </a:r>
            <a:r>
              <a:rPr lang="pl-PL" sz="1600" dirty="0" err="1"/>
              <a:t>Cebrowie</a:t>
            </a:r>
            <a:r>
              <a:rPr lang="pl-PL" sz="1600" dirty="0"/>
              <a:t>. Tu Pani Aniela była chrzczona przez popa kiedy miała 9 miesięcy.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77104" y="6309320"/>
            <a:ext cx="412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Zdjęcie z  archiwum Pani Anieli Siudy</a:t>
            </a:r>
          </a:p>
        </p:txBody>
      </p:sp>
    </p:spTree>
    <p:extLst>
      <p:ext uri="{BB962C8B-B14F-4D97-AF65-F5344CB8AC3E}">
        <p14:creationId xmlns:p14="http://schemas.microsoft.com/office/powerpoint/2010/main" val="304822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Beatka\Desktop\Zdjęcia a. Siuda\Pani Aniela z siostrami Zosią i Danusią w Cebrowie. Irena z Cebrowa nas oprowadzała 20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43" y="2060849"/>
            <a:ext cx="4792344" cy="479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C:\Users\Beatka\Desktop\Zdjęcia a. Siuda\A. Siuda z siostrami na ojcowiźnie w Cebrowie 20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" y="908720"/>
            <a:ext cx="4146798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-1" y="5301208"/>
            <a:ext cx="4329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Pani Aniela z siostrami na ojcowiźnie w </a:t>
            </a:r>
            <a:r>
              <a:rPr lang="pl-PL" sz="1600" dirty="0" err="1"/>
              <a:t>Cebrowie</a:t>
            </a:r>
            <a:r>
              <a:rPr lang="pl-PL" sz="1600" dirty="0"/>
              <a:t> w 2013 r. – tu stał ich dom w budowie </a:t>
            </a:r>
          </a:p>
        </p:txBody>
      </p:sp>
      <p:sp>
        <p:nvSpPr>
          <p:cNvPr id="5" name="Prostokąt 4"/>
          <p:cNvSpPr/>
          <p:nvPr/>
        </p:nvSpPr>
        <p:spPr>
          <a:xfrm>
            <a:off x="4612494" y="155679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600" dirty="0"/>
              <a:t>Pani Aniela z siostrami w </a:t>
            </a:r>
            <a:r>
              <a:rPr lang="pl-PL" sz="1600" dirty="0" err="1"/>
              <a:t>Cebrowie</a:t>
            </a:r>
            <a:r>
              <a:rPr lang="pl-PL" sz="1600" dirty="0"/>
              <a:t> w 2013r.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2915816" y="260648"/>
            <a:ext cx="412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Zdjęcia z  archiwum Pani Anieli Siudy</a:t>
            </a:r>
          </a:p>
        </p:txBody>
      </p:sp>
    </p:spTree>
    <p:extLst>
      <p:ext uri="{BB962C8B-B14F-4D97-AF65-F5344CB8AC3E}">
        <p14:creationId xmlns:p14="http://schemas.microsoft.com/office/powerpoint/2010/main" val="82596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atka\Desktop\Poleszczuki\Nowy folder\zdjęcia dok poleszczuków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2510" y="-600775"/>
            <a:ext cx="3383976" cy="46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eatka\Desktop\Poleszczuki\Nowy folder\zdjęcia dok poleszczuków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41491" y="2636912"/>
            <a:ext cx="4231205" cy="36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Beatka\Desktop\Poleszczuki\Nowy folder\zdjęcia dok poleszczuków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3658524"/>
            <a:ext cx="3384376" cy="275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eatka\Desktop\Poleszczuki\Nowy folder\zdjęcia dok poleszczuków0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03714" y="-534828"/>
            <a:ext cx="2433117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24498" y="6416055"/>
            <a:ext cx="4665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 archiwum Pana Edwarda Bartoszewskiego</a:t>
            </a:r>
          </a:p>
        </p:txBody>
      </p:sp>
    </p:spTree>
    <p:extLst>
      <p:ext uri="{BB962C8B-B14F-4D97-AF65-F5344CB8AC3E}">
        <p14:creationId xmlns:p14="http://schemas.microsoft.com/office/powerpoint/2010/main" val="3390381343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1077</TotalTime>
  <Words>193</Words>
  <Application>Microsoft Office PowerPoint</Application>
  <PresentationFormat>Pokaz na ekranie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Georgia</vt:lpstr>
      <vt:lpstr>Trebuchet MS</vt:lpstr>
      <vt:lpstr>Aerodynamiczny</vt:lpstr>
      <vt:lpstr>Z Kresów Wschodnich na Kresy Zachodnie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Kresów na Kresy…</dc:title>
  <dc:creator>Beatka</dc:creator>
  <cp:lastModifiedBy>Beata Anna Orłowska</cp:lastModifiedBy>
  <cp:revision>11</cp:revision>
  <dcterms:created xsi:type="dcterms:W3CDTF">2017-07-09T18:50:53Z</dcterms:created>
  <dcterms:modified xsi:type="dcterms:W3CDTF">2020-05-07T16:22:11Z</dcterms:modified>
</cp:coreProperties>
</file>