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7" r:id="rId2"/>
    <p:sldId id="261" r:id="rId3"/>
    <p:sldId id="262" r:id="rId4"/>
    <p:sldId id="263" r:id="rId5"/>
    <p:sldId id="265" r:id="rId6"/>
    <p:sldId id="266" r:id="rId7"/>
    <p:sldId id="273" r:id="rId8"/>
    <p:sldId id="275" r:id="rId9"/>
    <p:sldId id="257" r:id="rId10"/>
    <p:sldId id="268" r:id="rId11"/>
    <p:sldId id="269" r:id="rId12"/>
    <p:sldId id="258" r:id="rId13"/>
    <p:sldId id="276" r:id="rId14"/>
    <p:sldId id="270" r:id="rId15"/>
    <p:sldId id="27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AE03E-AE6E-4411-A6B9-BD176C0F4A8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98DD05-FBCD-4908-8CE8-E0A2D3295FDA}">
      <dgm:prSet/>
      <dgm:spPr/>
      <dgm:t>
        <a:bodyPr/>
        <a:lstStyle/>
        <a:p>
          <a:r>
            <a:rPr lang="pl-PL" dirty="0"/>
            <a:t>1057 </a:t>
          </a:r>
        </a:p>
        <a:p>
          <a:r>
            <a:rPr lang="pl-PL" dirty="0"/>
            <a:t>&lt; 20 lat </a:t>
          </a:r>
          <a:endParaRPr lang="en-US" dirty="0"/>
        </a:p>
      </dgm:t>
    </dgm:pt>
    <dgm:pt modelId="{69982A4E-6317-4589-9DD4-69FDDC5D47B3}" type="parTrans" cxnId="{941D5900-7A39-4F53-87BD-5D9A6791A02B}">
      <dgm:prSet/>
      <dgm:spPr/>
      <dgm:t>
        <a:bodyPr/>
        <a:lstStyle/>
        <a:p>
          <a:endParaRPr lang="en-US"/>
        </a:p>
      </dgm:t>
    </dgm:pt>
    <dgm:pt modelId="{1AB40928-C912-49F1-9AD0-7525A548F2B8}" type="sibTrans" cxnId="{941D5900-7A39-4F53-87BD-5D9A6791A02B}">
      <dgm:prSet/>
      <dgm:spPr/>
      <dgm:t>
        <a:bodyPr/>
        <a:lstStyle/>
        <a:p>
          <a:endParaRPr lang="en-US"/>
        </a:p>
      </dgm:t>
    </dgm:pt>
    <dgm:pt modelId="{25F67422-5F6B-4EDD-92FE-49F52F931344}">
      <dgm:prSet/>
      <dgm:spPr/>
      <dgm:t>
        <a:bodyPr/>
        <a:lstStyle/>
        <a:p>
          <a:r>
            <a:rPr lang="pl-PL" dirty="0"/>
            <a:t>8644 </a:t>
          </a:r>
        </a:p>
        <a:p>
          <a:r>
            <a:rPr lang="pl-PL" dirty="0"/>
            <a:t>20 – 39 lat </a:t>
          </a:r>
          <a:endParaRPr lang="en-US" dirty="0"/>
        </a:p>
      </dgm:t>
    </dgm:pt>
    <dgm:pt modelId="{3870B422-8F57-4061-A41D-2E6529F715E3}" type="parTrans" cxnId="{23161316-81ED-44E1-9BF7-731362F66A9E}">
      <dgm:prSet/>
      <dgm:spPr/>
      <dgm:t>
        <a:bodyPr/>
        <a:lstStyle/>
        <a:p>
          <a:endParaRPr lang="en-US"/>
        </a:p>
      </dgm:t>
    </dgm:pt>
    <dgm:pt modelId="{04FBD341-87AE-49AD-9809-A1FF35A5903F}" type="sibTrans" cxnId="{23161316-81ED-44E1-9BF7-731362F66A9E}">
      <dgm:prSet/>
      <dgm:spPr/>
      <dgm:t>
        <a:bodyPr/>
        <a:lstStyle/>
        <a:p>
          <a:endParaRPr lang="en-US"/>
        </a:p>
      </dgm:t>
    </dgm:pt>
    <dgm:pt modelId="{3385F3E0-18D6-44F9-947E-C84AD91AD151}">
      <dgm:prSet/>
      <dgm:spPr/>
      <dgm:t>
        <a:bodyPr/>
        <a:lstStyle/>
        <a:p>
          <a:r>
            <a:rPr lang="pl-PL" dirty="0"/>
            <a:t>4868 </a:t>
          </a:r>
        </a:p>
        <a:p>
          <a:r>
            <a:rPr lang="pl-PL" dirty="0"/>
            <a:t>40 - 59 lat</a:t>
          </a:r>
          <a:endParaRPr lang="en-US" dirty="0"/>
        </a:p>
      </dgm:t>
    </dgm:pt>
    <dgm:pt modelId="{B5A192FC-7BF5-4200-B6D2-AE3FC5C9C899}" type="parTrans" cxnId="{8D407AF1-7AAE-43B4-BC29-07E19426CD38}">
      <dgm:prSet/>
      <dgm:spPr/>
      <dgm:t>
        <a:bodyPr/>
        <a:lstStyle/>
        <a:p>
          <a:endParaRPr lang="en-US"/>
        </a:p>
      </dgm:t>
    </dgm:pt>
    <dgm:pt modelId="{A6E456ED-E50E-496A-A2BE-E1B64297CB21}" type="sibTrans" cxnId="{8D407AF1-7AAE-43B4-BC29-07E19426CD38}">
      <dgm:prSet/>
      <dgm:spPr/>
      <dgm:t>
        <a:bodyPr/>
        <a:lstStyle/>
        <a:p>
          <a:endParaRPr lang="en-US"/>
        </a:p>
      </dgm:t>
    </dgm:pt>
    <dgm:pt modelId="{9AF4B1FC-FD49-43E3-A784-0EDBEC964188}">
      <dgm:prSet/>
      <dgm:spPr/>
      <dgm:t>
        <a:bodyPr/>
        <a:lstStyle/>
        <a:p>
          <a:r>
            <a:rPr lang="pl-PL" dirty="0"/>
            <a:t>802 </a:t>
          </a:r>
        </a:p>
        <a:p>
          <a:r>
            <a:rPr lang="pl-PL" dirty="0"/>
            <a:t>60 – 79 lat </a:t>
          </a:r>
          <a:endParaRPr lang="en-US" dirty="0"/>
        </a:p>
      </dgm:t>
    </dgm:pt>
    <dgm:pt modelId="{1B2957B5-0E07-4D24-B7F8-F13E4E135082}" type="parTrans" cxnId="{4743D755-ABEE-4228-80F9-D910EF200656}">
      <dgm:prSet/>
      <dgm:spPr/>
      <dgm:t>
        <a:bodyPr/>
        <a:lstStyle/>
        <a:p>
          <a:endParaRPr lang="en-US"/>
        </a:p>
      </dgm:t>
    </dgm:pt>
    <dgm:pt modelId="{708D7C0C-136C-443C-ABD9-8E39D9989845}" type="sibTrans" cxnId="{4743D755-ABEE-4228-80F9-D910EF200656}">
      <dgm:prSet/>
      <dgm:spPr/>
      <dgm:t>
        <a:bodyPr/>
        <a:lstStyle/>
        <a:p>
          <a:endParaRPr lang="en-US"/>
        </a:p>
      </dgm:t>
    </dgm:pt>
    <dgm:pt modelId="{F2A4BB2E-00C1-4E04-A500-5275D3C8CA7C}">
      <dgm:prSet/>
      <dgm:spPr/>
      <dgm:t>
        <a:bodyPr/>
        <a:lstStyle/>
        <a:p>
          <a:r>
            <a:rPr lang="pl-PL" dirty="0"/>
            <a:t>50 &gt; 80 lat </a:t>
          </a:r>
          <a:endParaRPr lang="en-US" dirty="0"/>
        </a:p>
      </dgm:t>
    </dgm:pt>
    <dgm:pt modelId="{4CBD144A-04E9-45A0-9DAA-770C5BAD3F13}" type="parTrans" cxnId="{59B96609-04E6-4210-9F4C-B7F4E1D1B007}">
      <dgm:prSet/>
      <dgm:spPr/>
      <dgm:t>
        <a:bodyPr/>
        <a:lstStyle/>
        <a:p>
          <a:endParaRPr lang="en-US"/>
        </a:p>
      </dgm:t>
    </dgm:pt>
    <dgm:pt modelId="{4C2EC6C8-1B0A-4665-B801-14AFC7F4D6E9}" type="sibTrans" cxnId="{59B96609-04E6-4210-9F4C-B7F4E1D1B007}">
      <dgm:prSet/>
      <dgm:spPr/>
      <dgm:t>
        <a:bodyPr/>
        <a:lstStyle/>
        <a:p>
          <a:endParaRPr lang="en-US"/>
        </a:p>
      </dgm:t>
    </dgm:pt>
    <dgm:pt modelId="{590D049A-4805-4962-9206-174A33C95BE2}" type="pres">
      <dgm:prSet presAssocID="{B7CAE03E-AE6E-4411-A6B9-BD176C0F4A87}" presName="diagram" presStyleCnt="0">
        <dgm:presLayoutVars>
          <dgm:dir/>
          <dgm:resizeHandles val="exact"/>
        </dgm:presLayoutVars>
      </dgm:prSet>
      <dgm:spPr/>
    </dgm:pt>
    <dgm:pt modelId="{62001352-04EE-4B57-8C73-BEC4AB894888}" type="pres">
      <dgm:prSet presAssocID="{7998DD05-FBCD-4908-8CE8-E0A2D3295FDA}" presName="node" presStyleLbl="node1" presStyleIdx="0" presStyleCnt="5">
        <dgm:presLayoutVars>
          <dgm:bulletEnabled val="1"/>
        </dgm:presLayoutVars>
      </dgm:prSet>
      <dgm:spPr/>
    </dgm:pt>
    <dgm:pt modelId="{3093F3BC-5D8E-4032-ACFD-1857BD940914}" type="pres">
      <dgm:prSet presAssocID="{1AB40928-C912-49F1-9AD0-7525A548F2B8}" presName="sibTrans" presStyleCnt="0"/>
      <dgm:spPr/>
    </dgm:pt>
    <dgm:pt modelId="{7B4CF250-34F6-44C5-9E34-36F19F6E5DD9}" type="pres">
      <dgm:prSet presAssocID="{25F67422-5F6B-4EDD-92FE-49F52F931344}" presName="node" presStyleLbl="node1" presStyleIdx="1" presStyleCnt="5">
        <dgm:presLayoutVars>
          <dgm:bulletEnabled val="1"/>
        </dgm:presLayoutVars>
      </dgm:prSet>
      <dgm:spPr/>
    </dgm:pt>
    <dgm:pt modelId="{7C0383AD-9FFD-4C34-AF73-3B20D087F20F}" type="pres">
      <dgm:prSet presAssocID="{04FBD341-87AE-49AD-9809-A1FF35A5903F}" presName="sibTrans" presStyleCnt="0"/>
      <dgm:spPr/>
    </dgm:pt>
    <dgm:pt modelId="{944FC08D-A879-4208-8A04-97754D0FFD73}" type="pres">
      <dgm:prSet presAssocID="{3385F3E0-18D6-44F9-947E-C84AD91AD151}" presName="node" presStyleLbl="node1" presStyleIdx="2" presStyleCnt="5">
        <dgm:presLayoutVars>
          <dgm:bulletEnabled val="1"/>
        </dgm:presLayoutVars>
      </dgm:prSet>
      <dgm:spPr/>
    </dgm:pt>
    <dgm:pt modelId="{026C5B60-4FAE-451D-A4C3-650C7FA5EDEC}" type="pres">
      <dgm:prSet presAssocID="{A6E456ED-E50E-496A-A2BE-E1B64297CB21}" presName="sibTrans" presStyleCnt="0"/>
      <dgm:spPr/>
    </dgm:pt>
    <dgm:pt modelId="{75853484-FCC9-4A36-B86D-76FFAB17261B}" type="pres">
      <dgm:prSet presAssocID="{9AF4B1FC-FD49-43E3-A784-0EDBEC964188}" presName="node" presStyleLbl="node1" presStyleIdx="3" presStyleCnt="5">
        <dgm:presLayoutVars>
          <dgm:bulletEnabled val="1"/>
        </dgm:presLayoutVars>
      </dgm:prSet>
      <dgm:spPr/>
    </dgm:pt>
    <dgm:pt modelId="{0124F13C-7F51-4648-8B4E-A7A499F31647}" type="pres">
      <dgm:prSet presAssocID="{708D7C0C-136C-443C-ABD9-8E39D9989845}" presName="sibTrans" presStyleCnt="0"/>
      <dgm:spPr/>
    </dgm:pt>
    <dgm:pt modelId="{9144B3E0-B252-4124-9C07-64E8C7534EC1}" type="pres">
      <dgm:prSet presAssocID="{F2A4BB2E-00C1-4E04-A500-5275D3C8CA7C}" presName="node" presStyleLbl="node1" presStyleIdx="4" presStyleCnt="5">
        <dgm:presLayoutVars>
          <dgm:bulletEnabled val="1"/>
        </dgm:presLayoutVars>
      </dgm:prSet>
      <dgm:spPr/>
    </dgm:pt>
  </dgm:ptLst>
  <dgm:cxnLst>
    <dgm:cxn modelId="{941D5900-7A39-4F53-87BD-5D9A6791A02B}" srcId="{B7CAE03E-AE6E-4411-A6B9-BD176C0F4A87}" destId="{7998DD05-FBCD-4908-8CE8-E0A2D3295FDA}" srcOrd="0" destOrd="0" parTransId="{69982A4E-6317-4589-9DD4-69FDDC5D47B3}" sibTransId="{1AB40928-C912-49F1-9AD0-7525A548F2B8}"/>
    <dgm:cxn modelId="{59B96609-04E6-4210-9F4C-B7F4E1D1B007}" srcId="{B7CAE03E-AE6E-4411-A6B9-BD176C0F4A87}" destId="{F2A4BB2E-00C1-4E04-A500-5275D3C8CA7C}" srcOrd="4" destOrd="0" parTransId="{4CBD144A-04E9-45A0-9DAA-770C5BAD3F13}" sibTransId="{4C2EC6C8-1B0A-4665-B801-14AFC7F4D6E9}"/>
    <dgm:cxn modelId="{23161316-81ED-44E1-9BF7-731362F66A9E}" srcId="{B7CAE03E-AE6E-4411-A6B9-BD176C0F4A87}" destId="{25F67422-5F6B-4EDD-92FE-49F52F931344}" srcOrd="1" destOrd="0" parTransId="{3870B422-8F57-4061-A41D-2E6529F715E3}" sibTransId="{04FBD341-87AE-49AD-9809-A1FF35A5903F}"/>
    <dgm:cxn modelId="{DB474D4C-2659-451D-85A9-10EAD1CFD220}" type="presOf" srcId="{3385F3E0-18D6-44F9-947E-C84AD91AD151}" destId="{944FC08D-A879-4208-8A04-97754D0FFD73}" srcOrd="0" destOrd="0" presId="urn:microsoft.com/office/officeart/2005/8/layout/default"/>
    <dgm:cxn modelId="{4743D755-ABEE-4228-80F9-D910EF200656}" srcId="{B7CAE03E-AE6E-4411-A6B9-BD176C0F4A87}" destId="{9AF4B1FC-FD49-43E3-A784-0EDBEC964188}" srcOrd="3" destOrd="0" parTransId="{1B2957B5-0E07-4D24-B7F8-F13E4E135082}" sibTransId="{708D7C0C-136C-443C-ABD9-8E39D9989845}"/>
    <dgm:cxn modelId="{6F69327F-C36F-458E-BFB6-1DB31F12621F}" type="presOf" srcId="{7998DD05-FBCD-4908-8CE8-E0A2D3295FDA}" destId="{62001352-04EE-4B57-8C73-BEC4AB894888}" srcOrd="0" destOrd="0" presId="urn:microsoft.com/office/officeart/2005/8/layout/default"/>
    <dgm:cxn modelId="{EE81FE7F-5FEB-4FD0-97CA-40592F745AA8}" type="presOf" srcId="{25F67422-5F6B-4EDD-92FE-49F52F931344}" destId="{7B4CF250-34F6-44C5-9E34-36F19F6E5DD9}" srcOrd="0" destOrd="0" presId="urn:microsoft.com/office/officeart/2005/8/layout/default"/>
    <dgm:cxn modelId="{920424B6-6286-48ED-9081-F60C8F2D25D7}" type="presOf" srcId="{B7CAE03E-AE6E-4411-A6B9-BD176C0F4A87}" destId="{590D049A-4805-4962-9206-174A33C95BE2}" srcOrd="0" destOrd="0" presId="urn:microsoft.com/office/officeart/2005/8/layout/default"/>
    <dgm:cxn modelId="{9B2A41D4-C366-4CAA-B314-E89699D36EA8}" type="presOf" srcId="{F2A4BB2E-00C1-4E04-A500-5275D3C8CA7C}" destId="{9144B3E0-B252-4124-9C07-64E8C7534EC1}" srcOrd="0" destOrd="0" presId="urn:microsoft.com/office/officeart/2005/8/layout/default"/>
    <dgm:cxn modelId="{34538CE1-9C3F-4C97-983E-78187317363B}" type="presOf" srcId="{9AF4B1FC-FD49-43E3-A784-0EDBEC964188}" destId="{75853484-FCC9-4A36-B86D-76FFAB17261B}" srcOrd="0" destOrd="0" presId="urn:microsoft.com/office/officeart/2005/8/layout/default"/>
    <dgm:cxn modelId="{8D407AF1-7AAE-43B4-BC29-07E19426CD38}" srcId="{B7CAE03E-AE6E-4411-A6B9-BD176C0F4A87}" destId="{3385F3E0-18D6-44F9-947E-C84AD91AD151}" srcOrd="2" destOrd="0" parTransId="{B5A192FC-7BF5-4200-B6D2-AE3FC5C9C899}" sibTransId="{A6E456ED-E50E-496A-A2BE-E1B64297CB21}"/>
    <dgm:cxn modelId="{87951250-FAE5-4C21-B660-D97D5C73FE3A}" type="presParOf" srcId="{590D049A-4805-4962-9206-174A33C95BE2}" destId="{62001352-04EE-4B57-8C73-BEC4AB894888}" srcOrd="0" destOrd="0" presId="urn:microsoft.com/office/officeart/2005/8/layout/default"/>
    <dgm:cxn modelId="{F69F797F-000B-4FE2-9CCC-2283D1BAC688}" type="presParOf" srcId="{590D049A-4805-4962-9206-174A33C95BE2}" destId="{3093F3BC-5D8E-4032-ACFD-1857BD940914}" srcOrd="1" destOrd="0" presId="urn:microsoft.com/office/officeart/2005/8/layout/default"/>
    <dgm:cxn modelId="{E1B79016-946F-46D9-9D0D-D80061DDC155}" type="presParOf" srcId="{590D049A-4805-4962-9206-174A33C95BE2}" destId="{7B4CF250-34F6-44C5-9E34-36F19F6E5DD9}" srcOrd="2" destOrd="0" presId="urn:microsoft.com/office/officeart/2005/8/layout/default"/>
    <dgm:cxn modelId="{B2151E2A-45CF-4644-A94C-699971CC1351}" type="presParOf" srcId="{590D049A-4805-4962-9206-174A33C95BE2}" destId="{7C0383AD-9FFD-4C34-AF73-3B20D087F20F}" srcOrd="3" destOrd="0" presId="urn:microsoft.com/office/officeart/2005/8/layout/default"/>
    <dgm:cxn modelId="{5A5EC929-1C8F-4F4E-80C0-2407C67471DF}" type="presParOf" srcId="{590D049A-4805-4962-9206-174A33C95BE2}" destId="{944FC08D-A879-4208-8A04-97754D0FFD73}" srcOrd="4" destOrd="0" presId="urn:microsoft.com/office/officeart/2005/8/layout/default"/>
    <dgm:cxn modelId="{49BAA1C3-8A16-414E-81EB-20B51B4B0E4B}" type="presParOf" srcId="{590D049A-4805-4962-9206-174A33C95BE2}" destId="{026C5B60-4FAE-451D-A4C3-650C7FA5EDEC}" srcOrd="5" destOrd="0" presId="urn:microsoft.com/office/officeart/2005/8/layout/default"/>
    <dgm:cxn modelId="{8A9313C2-7B9D-4000-A030-BA7842A6A323}" type="presParOf" srcId="{590D049A-4805-4962-9206-174A33C95BE2}" destId="{75853484-FCC9-4A36-B86D-76FFAB17261B}" srcOrd="6" destOrd="0" presId="urn:microsoft.com/office/officeart/2005/8/layout/default"/>
    <dgm:cxn modelId="{A0E499A7-C6DD-4B7A-AD3A-29DD62D2C41E}" type="presParOf" srcId="{590D049A-4805-4962-9206-174A33C95BE2}" destId="{0124F13C-7F51-4648-8B4E-A7A499F31647}" srcOrd="7" destOrd="0" presId="urn:microsoft.com/office/officeart/2005/8/layout/default"/>
    <dgm:cxn modelId="{8853FF90-F44E-4237-A464-95D4D9341203}" type="presParOf" srcId="{590D049A-4805-4962-9206-174A33C95BE2}" destId="{9144B3E0-B252-4124-9C07-64E8C7534E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542D0-00EB-4910-84FB-BDA39C059A68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8EFE61-528A-4BF5-890E-EBA757058C11}">
      <dgm:prSet/>
      <dgm:spPr/>
      <dgm:t>
        <a:bodyPr/>
        <a:lstStyle/>
        <a:p>
          <a:r>
            <a:rPr lang="pl-PL"/>
            <a:t>8002 Ukraina </a:t>
          </a:r>
          <a:endParaRPr lang="en-US"/>
        </a:p>
      </dgm:t>
    </dgm:pt>
    <dgm:pt modelId="{74448F4C-809C-4F42-8AC1-1272D8281B07}" type="parTrans" cxnId="{54DA5330-9EBB-45AE-8830-80DD97C6EB13}">
      <dgm:prSet/>
      <dgm:spPr/>
      <dgm:t>
        <a:bodyPr/>
        <a:lstStyle/>
        <a:p>
          <a:endParaRPr lang="en-US"/>
        </a:p>
      </dgm:t>
    </dgm:pt>
    <dgm:pt modelId="{6A39E5F6-A409-41AC-B918-C05AB872BFAE}" type="sibTrans" cxnId="{54DA5330-9EBB-45AE-8830-80DD97C6EB13}">
      <dgm:prSet/>
      <dgm:spPr/>
      <dgm:t>
        <a:bodyPr/>
        <a:lstStyle/>
        <a:p>
          <a:endParaRPr lang="en-US"/>
        </a:p>
      </dgm:t>
    </dgm:pt>
    <dgm:pt modelId="{C58BAE86-D0C9-4806-A0A8-5A11F7EA5E9F}">
      <dgm:prSet/>
      <dgm:spPr/>
      <dgm:t>
        <a:bodyPr/>
        <a:lstStyle/>
        <a:p>
          <a:r>
            <a:rPr lang="pl-PL"/>
            <a:t>4458 Niemcy </a:t>
          </a:r>
          <a:endParaRPr lang="en-US"/>
        </a:p>
      </dgm:t>
    </dgm:pt>
    <dgm:pt modelId="{84F34C64-34D0-4848-AA97-35D2A377986F}" type="parTrans" cxnId="{9552F81F-13FE-407C-9EEE-241E7D5DE4BF}">
      <dgm:prSet/>
      <dgm:spPr/>
      <dgm:t>
        <a:bodyPr/>
        <a:lstStyle/>
        <a:p>
          <a:endParaRPr lang="en-US"/>
        </a:p>
      </dgm:t>
    </dgm:pt>
    <dgm:pt modelId="{7EA380D6-A0B6-48E1-8D1F-95C8E57321FC}" type="sibTrans" cxnId="{9552F81F-13FE-407C-9EEE-241E7D5DE4BF}">
      <dgm:prSet/>
      <dgm:spPr/>
      <dgm:t>
        <a:bodyPr/>
        <a:lstStyle/>
        <a:p>
          <a:endParaRPr lang="en-US"/>
        </a:p>
      </dgm:t>
    </dgm:pt>
    <dgm:pt modelId="{D00B6096-CF24-4F34-B56B-1719512814E2}">
      <dgm:prSet/>
      <dgm:spPr/>
      <dgm:t>
        <a:bodyPr/>
        <a:lstStyle/>
        <a:p>
          <a:r>
            <a:rPr lang="pl-PL"/>
            <a:t>442 Bułgaria </a:t>
          </a:r>
          <a:endParaRPr lang="en-US"/>
        </a:p>
      </dgm:t>
    </dgm:pt>
    <dgm:pt modelId="{CBB45C07-A57E-4BEC-ABD5-DA49B97CF653}" type="parTrans" cxnId="{3775D4F0-8D0C-4DC8-BE38-61E644EA8BF1}">
      <dgm:prSet/>
      <dgm:spPr/>
      <dgm:t>
        <a:bodyPr/>
        <a:lstStyle/>
        <a:p>
          <a:endParaRPr lang="en-US"/>
        </a:p>
      </dgm:t>
    </dgm:pt>
    <dgm:pt modelId="{F0CA02DF-DE88-4C70-ADCC-1D14D8B9E301}" type="sibTrans" cxnId="{3775D4F0-8D0C-4DC8-BE38-61E644EA8BF1}">
      <dgm:prSet/>
      <dgm:spPr/>
      <dgm:t>
        <a:bodyPr/>
        <a:lstStyle/>
        <a:p>
          <a:endParaRPr lang="en-US"/>
        </a:p>
      </dgm:t>
    </dgm:pt>
    <dgm:pt modelId="{10CC0190-7575-43B5-998A-8860A36B6FD8}">
      <dgm:prSet/>
      <dgm:spPr/>
      <dgm:t>
        <a:bodyPr/>
        <a:lstStyle/>
        <a:p>
          <a:r>
            <a:rPr lang="pl-PL"/>
            <a:t>339 Białoruś </a:t>
          </a:r>
          <a:endParaRPr lang="en-US"/>
        </a:p>
      </dgm:t>
    </dgm:pt>
    <dgm:pt modelId="{4274968D-09E0-4590-9BFF-E7B64EBA507F}" type="parTrans" cxnId="{AC2E5E14-207A-41D6-A8E2-389C2B65DEA8}">
      <dgm:prSet/>
      <dgm:spPr/>
      <dgm:t>
        <a:bodyPr/>
        <a:lstStyle/>
        <a:p>
          <a:endParaRPr lang="en-US"/>
        </a:p>
      </dgm:t>
    </dgm:pt>
    <dgm:pt modelId="{756C3179-67AA-4B25-9037-9F879CAA4D90}" type="sibTrans" cxnId="{AC2E5E14-207A-41D6-A8E2-389C2B65DEA8}">
      <dgm:prSet/>
      <dgm:spPr/>
      <dgm:t>
        <a:bodyPr/>
        <a:lstStyle/>
        <a:p>
          <a:endParaRPr lang="en-US"/>
        </a:p>
      </dgm:t>
    </dgm:pt>
    <dgm:pt modelId="{5E1ED919-CEBB-4924-A1B6-54C6BF61DB19}">
      <dgm:prSet/>
      <dgm:spPr/>
      <dgm:t>
        <a:bodyPr/>
        <a:lstStyle/>
        <a:p>
          <a:r>
            <a:rPr lang="pl-PL"/>
            <a:t>2180 Pozostałe </a:t>
          </a:r>
          <a:endParaRPr lang="en-US"/>
        </a:p>
      </dgm:t>
    </dgm:pt>
    <dgm:pt modelId="{BB82517F-B778-4F6F-B058-1E0486AC7CEA}" type="parTrans" cxnId="{880EACE7-16EC-4284-8CC1-DCABD4FBF283}">
      <dgm:prSet/>
      <dgm:spPr/>
      <dgm:t>
        <a:bodyPr/>
        <a:lstStyle/>
        <a:p>
          <a:endParaRPr lang="en-US"/>
        </a:p>
      </dgm:t>
    </dgm:pt>
    <dgm:pt modelId="{39049BC3-4801-49DE-8D21-7297D647B81C}" type="sibTrans" cxnId="{880EACE7-16EC-4284-8CC1-DCABD4FBF283}">
      <dgm:prSet/>
      <dgm:spPr/>
      <dgm:t>
        <a:bodyPr/>
        <a:lstStyle/>
        <a:p>
          <a:endParaRPr lang="en-US"/>
        </a:p>
      </dgm:t>
    </dgm:pt>
    <dgm:pt modelId="{37A26764-33B3-4A8D-A114-3CEE040B3BE1}" type="pres">
      <dgm:prSet presAssocID="{2B0542D0-00EB-4910-84FB-BDA39C059A68}" presName="diagram" presStyleCnt="0">
        <dgm:presLayoutVars>
          <dgm:dir/>
          <dgm:resizeHandles val="exact"/>
        </dgm:presLayoutVars>
      </dgm:prSet>
      <dgm:spPr/>
    </dgm:pt>
    <dgm:pt modelId="{EAEBEDB4-62DD-4AE7-B3F4-1A3B84514661}" type="pres">
      <dgm:prSet presAssocID="{828EFE61-528A-4BF5-890E-EBA757058C11}" presName="node" presStyleLbl="node1" presStyleIdx="0" presStyleCnt="5">
        <dgm:presLayoutVars>
          <dgm:bulletEnabled val="1"/>
        </dgm:presLayoutVars>
      </dgm:prSet>
      <dgm:spPr/>
    </dgm:pt>
    <dgm:pt modelId="{27C02AB7-54CA-4491-9BC0-38541FBBF5C1}" type="pres">
      <dgm:prSet presAssocID="{6A39E5F6-A409-41AC-B918-C05AB872BFAE}" presName="sibTrans" presStyleCnt="0"/>
      <dgm:spPr/>
    </dgm:pt>
    <dgm:pt modelId="{690DD6A4-5CB0-4161-A9F8-2F180185526B}" type="pres">
      <dgm:prSet presAssocID="{C58BAE86-D0C9-4806-A0A8-5A11F7EA5E9F}" presName="node" presStyleLbl="node1" presStyleIdx="1" presStyleCnt="5">
        <dgm:presLayoutVars>
          <dgm:bulletEnabled val="1"/>
        </dgm:presLayoutVars>
      </dgm:prSet>
      <dgm:spPr/>
    </dgm:pt>
    <dgm:pt modelId="{87B4D951-1455-4D1D-A6A0-FE431502C27F}" type="pres">
      <dgm:prSet presAssocID="{7EA380D6-A0B6-48E1-8D1F-95C8E57321FC}" presName="sibTrans" presStyleCnt="0"/>
      <dgm:spPr/>
    </dgm:pt>
    <dgm:pt modelId="{E118D653-2493-4CD9-89E3-B092A7CEA047}" type="pres">
      <dgm:prSet presAssocID="{D00B6096-CF24-4F34-B56B-1719512814E2}" presName="node" presStyleLbl="node1" presStyleIdx="2" presStyleCnt="5">
        <dgm:presLayoutVars>
          <dgm:bulletEnabled val="1"/>
        </dgm:presLayoutVars>
      </dgm:prSet>
      <dgm:spPr/>
    </dgm:pt>
    <dgm:pt modelId="{910A16CF-DF0F-4954-BAC7-2C28B47BBC98}" type="pres">
      <dgm:prSet presAssocID="{F0CA02DF-DE88-4C70-ADCC-1D14D8B9E301}" presName="sibTrans" presStyleCnt="0"/>
      <dgm:spPr/>
    </dgm:pt>
    <dgm:pt modelId="{7D9F5360-1F04-4AF4-B410-50017F6AC27D}" type="pres">
      <dgm:prSet presAssocID="{10CC0190-7575-43B5-998A-8860A36B6FD8}" presName="node" presStyleLbl="node1" presStyleIdx="3" presStyleCnt="5">
        <dgm:presLayoutVars>
          <dgm:bulletEnabled val="1"/>
        </dgm:presLayoutVars>
      </dgm:prSet>
      <dgm:spPr/>
    </dgm:pt>
    <dgm:pt modelId="{1D5F6678-03E4-44E3-8015-E866BD8AE38B}" type="pres">
      <dgm:prSet presAssocID="{756C3179-67AA-4B25-9037-9F879CAA4D90}" presName="sibTrans" presStyleCnt="0"/>
      <dgm:spPr/>
    </dgm:pt>
    <dgm:pt modelId="{5C2EF622-E241-40DE-9ECC-1A85C976DDC9}" type="pres">
      <dgm:prSet presAssocID="{5E1ED919-CEBB-4924-A1B6-54C6BF61DB19}" presName="node" presStyleLbl="node1" presStyleIdx="4" presStyleCnt="5">
        <dgm:presLayoutVars>
          <dgm:bulletEnabled val="1"/>
        </dgm:presLayoutVars>
      </dgm:prSet>
      <dgm:spPr/>
    </dgm:pt>
  </dgm:ptLst>
  <dgm:cxnLst>
    <dgm:cxn modelId="{E5111E00-0D3C-4C0E-A54E-F7175121A5CF}" type="presOf" srcId="{D00B6096-CF24-4F34-B56B-1719512814E2}" destId="{E118D653-2493-4CD9-89E3-B092A7CEA047}" srcOrd="0" destOrd="0" presId="urn:microsoft.com/office/officeart/2005/8/layout/default"/>
    <dgm:cxn modelId="{1BE99203-DC49-47FB-8C66-0317662BA3AD}" type="presOf" srcId="{5E1ED919-CEBB-4924-A1B6-54C6BF61DB19}" destId="{5C2EF622-E241-40DE-9ECC-1A85C976DDC9}" srcOrd="0" destOrd="0" presId="urn:microsoft.com/office/officeart/2005/8/layout/default"/>
    <dgm:cxn modelId="{AC2E5E14-207A-41D6-A8E2-389C2B65DEA8}" srcId="{2B0542D0-00EB-4910-84FB-BDA39C059A68}" destId="{10CC0190-7575-43B5-998A-8860A36B6FD8}" srcOrd="3" destOrd="0" parTransId="{4274968D-09E0-4590-9BFF-E7B64EBA507F}" sibTransId="{756C3179-67AA-4B25-9037-9F879CAA4D90}"/>
    <dgm:cxn modelId="{9552F81F-13FE-407C-9EEE-241E7D5DE4BF}" srcId="{2B0542D0-00EB-4910-84FB-BDA39C059A68}" destId="{C58BAE86-D0C9-4806-A0A8-5A11F7EA5E9F}" srcOrd="1" destOrd="0" parTransId="{84F34C64-34D0-4848-AA97-35D2A377986F}" sibTransId="{7EA380D6-A0B6-48E1-8D1F-95C8E57321FC}"/>
    <dgm:cxn modelId="{54DA5330-9EBB-45AE-8830-80DD97C6EB13}" srcId="{2B0542D0-00EB-4910-84FB-BDA39C059A68}" destId="{828EFE61-528A-4BF5-890E-EBA757058C11}" srcOrd="0" destOrd="0" parTransId="{74448F4C-809C-4F42-8AC1-1272D8281B07}" sibTransId="{6A39E5F6-A409-41AC-B918-C05AB872BFAE}"/>
    <dgm:cxn modelId="{1A9BE03B-2599-4D25-ADDF-32609DF6BD84}" type="presOf" srcId="{828EFE61-528A-4BF5-890E-EBA757058C11}" destId="{EAEBEDB4-62DD-4AE7-B3F4-1A3B84514661}" srcOrd="0" destOrd="0" presId="urn:microsoft.com/office/officeart/2005/8/layout/default"/>
    <dgm:cxn modelId="{06A3915C-3150-495C-A786-89E88E38C558}" type="presOf" srcId="{C58BAE86-D0C9-4806-A0A8-5A11F7EA5E9F}" destId="{690DD6A4-5CB0-4161-A9F8-2F180185526B}" srcOrd="0" destOrd="0" presId="urn:microsoft.com/office/officeart/2005/8/layout/default"/>
    <dgm:cxn modelId="{3FF16983-7C0F-4B9E-A229-41603DA69ACE}" type="presOf" srcId="{2B0542D0-00EB-4910-84FB-BDA39C059A68}" destId="{37A26764-33B3-4A8D-A114-3CEE040B3BE1}" srcOrd="0" destOrd="0" presId="urn:microsoft.com/office/officeart/2005/8/layout/default"/>
    <dgm:cxn modelId="{81FD64DC-D732-4062-B2D5-C721E011BAC3}" type="presOf" srcId="{10CC0190-7575-43B5-998A-8860A36B6FD8}" destId="{7D9F5360-1F04-4AF4-B410-50017F6AC27D}" srcOrd="0" destOrd="0" presId="urn:microsoft.com/office/officeart/2005/8/layout/default"/>
    <dgm:cxn modelId="{880EACE7-16EC-4284-8CC1-DCABD4FBF283}" srcId="{2B0542D0-00EB-4910-84FB-BDA39C059A68}" destId="{5E1ED919-CEBB-4924-A1B6-54C6BF61DB19}" srcOrd="4" destOrd="0" parTransId="{BB82517F-B778-4F6F-B058-1E0486AC7CEA}" sibTransId="{39049BC3-4801-49DE-8D21-7297D647B81C}"/>
    <dgm:cxn modelId="{3775D4F0-8D0C-4DC8-BE38-61E644EA8BF1}" srcId="{2B0542D0-00EB-4910-84FB-BDA39C059A68}" destId="{D00B6096-CF24-4F34-B56B-1719512814E2}" srcOrd="2" destOrd="0" parTransId="{CBB45C07-A57E-4BEC-ABD5-DA49B97CF653}" sibTransId="{F0CA02DF-DE88-4C70-ADCC-1D14D8B9E301}"/>
    <dgm:cxn modelId="{17F323F4-8050-45FD-8BDA-75017E624FC1}" type="presParOf" srcId="{37A26764-33B3-4A8D-A114-3CEE040B3BE1}" destId="{EAEBEDB4-62DD-4AE7-B3F4-1A3B84514661}" srcOrd="0" destOrd="0" presId="urn:microsoft.com/office/officeart/2005/8/layout/default"/>
    <dgm:cxn modelId="{3CB6F006-2D15-40DE-8F1C-43835A9D1F40}" type="presParOf" srcId="{37A26764-33B3-4A8D-A114-3CEE040B3BE1}" destId="{27C02AB7-54CA-4491-9BC0-38541FBBF5C1}" srcOrd="1" destOrd="0" presId="urn:microsoft.com/office/officeart/2005/8/layout/default"/>
    <dgm:cxn modelId="{8C9597C8-D9E3-4B32-A054-1D48A7E024F7}" type="presParOf" srcId="{37A26764-33B3-4A8D-A114-3CEE040B3BE1}" destId="{690DD6A4-5CB0-4161-A9F8-2F180185526B}" srcOrd="2" destOrd="0" presId="urn:microsoft.com/office/officeart/2005/8/layout/default"/>
    <dgm:cxn modelId="{1CB22F0D-80DA-4CEB-83DF-8802E6D5727B}" type="presParOf" srcId="{37A26764-33B3-4A8D-A114-3CEE040B3BE1}" destId="{87B4D951-1455-4D1D-A6A0-FE431502C27F}" srcOrd="3" destOrd="0" presId="urn:microsoft.com/office/officeart/2005/8/layout/default"/>
    <dgm:cxn modelId="{68711DBB-A21E-4E3A-A9A1-D52CD9EE653F}" type="presParOf" srcId="{37A26764-33B3-4A8D-A114-3CEE040B3BE1}" destId="{E118D653-2493-4CD9-89E3-B092A7CEA047}" srcOrd="4" destOrd="0" presId="urn:microsoft.com/office/officeart/2005/8/layout/default"/>
    <dgm:cxn modelId="{801EC575-AA60-4C33-BA28-BAE36244B918}" type="presParOf" srcId="{37A26764-33B3-4A8D-A114-3CEE040B3BE1}" destId="{910A16CF-DF0F-4954-BAC7-2C28B47BBC98}" srcOrd="5" destOrd="0" presId="urn:microsoft.com/office/officeart/2005/8/layout/default"/>
    <dgm:cxn modelId="{6BD1F8D5-F866-49F0-84B5-284F5A6A9D72}" type="presParOf" srcId="{37A26764-33B3-4A8D-A114-3CEE040B3BE1}" destId="{7D9F5360-1F04-4AF4-B410-50017F6AC27D}" srcOrd="6" destOrd="0" presId="urn:microsoft.com/office/officeart/2005/8/layout/default"/>
    <dgm:cxn modelId="{9610405C-AD23-4144-B640-C8CBA83FFB9F}" type="presParOf" srcId="{37A26764-33B3-4A8D-A114-3CEE040B3BE1}" destId="{1D5F6678-03E4-44E3-8015-E866BD8AE38B}" srcOrd="7" destOrd="0" presId="urn:microsoft.com/office/officeart/2005/8/layout/default"/>
    <dgm:cxn modelId="{81AE915F-59FF-4032-8011-10A562B7D3DA}" type="presParOf" srcId="{37A26764-33B3-4A8D-A114-3CEE040B3BE1}" destId="{5C2EF622-E241-40DE-9ECC-1A85C976DD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01352-04EE-4B57-8C73-BEC4AB894888}">
      <dsp:nvSpPr>
        <dsp:cNvPr id="0" name=""/>
        <dsp:cNvSpPr/>
      </dsp:nvSpPr>
      <dsp:spPr>
        <a:xfrm>
          <a:off x="135026" y="275"/>
          <a:ext cx="2643673" cy="15862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1057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&lt; 20 lat </a:t>
          </a:r>
          <a:endParaRPr lang="en-US" sz="4000" kern="1200" dirty="0"/>
        </a:p>
      </dsp:txBody>
      <dsp:txXfrm>
        <a:off x="135026" y="275"/>
        <a:ext cx="2643673" cy="1586204"/>
      </dsp:txXfrm>
    </dsp:sp>
    <dsp:sp modelId="{7B4CF250-34F6-44C5-9E34-36F19F6E5DD9}">
      <dsp:nvSpPr>
        <dsp:cNvPr id="0" name=""/>
        <dsp:cNvSpPr/>
      </dsp:nvSpPr>
      <dsp:spPr>
        <a:xfrm>
          <a:off x="3043067" y="275"/>
          <a:ext cx="2643673" cy="15862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8644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20 – 39 lat </a:t>
          </a:r>
          <a:endParaRPr lang="en-US" sz="4000" kern="1200" dirty="0"/>
        </a:p>
      </dsp:txBody>
      <dsp:txXfrm>
        <a:off x="3043067" y="275"/>
        <a:ext cx="2643673" cy="1586204"/>
      </dsp:txXfrm>
    </dsp:sp>
    <dsp:sp modelId="{944FC08D-A879-4208-8A04-97754D0FFD73}">
      <dsp:nvSpPr>
        <dsp:cNvPr id="0" name=""/>
        <dsp:cNvSpPr/>
      </dsp:nvSpPr>
      <dsp:spPr>
        <a:xfrm>
          <a:off x="135026" y="1850846"/>
          <a:ext cx="2643673" cy="15862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4868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40 - 59 lat</a:t>
          </a:r>
          <a:endParaRPr lang="en-US" sz="4000" kern="1200" dirty="0"/>
        </a:p>
      </dsp:txBody>
      <dsp:txXfrm>
        <a:off x="135026" y="1850846"/>
        <a:ext cx="2643673" cy="1586204"/>
      </dsp:txXfrm>
    </dsp:sp>
    <dsp:sp modelId="{75853484-FCC9-4A36-B86D-76FFAB17261B}">
      <dsp:nvSpPr>
        <dsp:cNvPr id="0" name=""/>
        <dsp:cNvSpPr/>
      </dsp:nvSpPr>
      <dsp:spPr>
        <a:xfrm>
          <a:off x="3043067" y="1850846"/>
          <a:ext cx="2643673" cy="15862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802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60 – 79 lat </a:t>
          </a:r>
          <a:endParaRPr lang="en-US" sz="4000" kern="1200" dirty="0"/>
        </a:p>
      </dsp:txBody>
      <dsp:txXfrm>
        <a:off x="3043067" y="1850846"/>
        <a:ext cx="2643673" cy="1586204"/>
      </dsp:txXfrm>
    </dsp:sp>
    <dsp:sp modelId="{9144B3E0-B252-4124-9C07-64E8C7534EC1}">
      <dsp:nvSpPr>
        <dsp:cNvPr id="0" name=""/>
        <dsp:cNvSpPr/>
      </dsp:nvSpPr>
      <dsp:spPr>
        <a:xfrm>
          <a:off x="1589046" y="3701418"/>
          <a:ext cx="2643673" cy="15862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50 &gt; 80 lat </a:t>
          </a:r>
          <a:endParaRPr lang="en-US" sz="4000" kern="1200" dirty="0"/>
        </a:p>
      </dsp:txBody>
      <dsp:txXfrm>
        <a:off x="1589046" y="3701418"/>
        <a:ext cx="2643673" cy="158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BEDB4-62DD-4AE7-B3F4-1A3B84514661}">
      <dsp:nvSpPr>
        <dsp:cNvPr id="0" name=""/>
        <dsp:cNvSpPr/>
      </dsp:nvSpPr>
      <dsp:spPr>
        <a:xfrm>
          <a:off x="156995" y="3150"/>
          <a:ext cx="3207052" cy="1924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/>
            <a:t>8002 Ukraina </a:t>
          </a:r>
          <a:endParaRPr lang="en-US" sz="5600" kern="1200"/>
        </a:p>
      </dsp:txBody>
      <dsp:txXfrm>
        <a:off x="156995" y="3150"/>
        <a:ext cx="3207052" cy="1924231"/>
      </dsp:txXfrm>
    </dsp:sp>
    <dsp:sp modelId="{690DD6A4-5CB0-4161-A9F8-2F180185526B}">
      <dsp:nvSpPr>
        <dsp:cNvPr id="0" name=""/>
        <dsp:cNvSpPr/>
      </dsp:nvSpPr>
      <dsp:spPr>
        <a:xfrm>
          <a:off x="3684752" y="3150"/>
          <a:ext cx="3207052" cy="1924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/>
            <a:t>4458 Niemcy </a:t>
          </a:r>
          <a:endParaRPr lang="en-US" sz="5600" kern="1200"/>
        </a:p>
      </dsp:txBody>
      <dsp:txXfrm>
        <a:off x="3684752" y="3150"/>
        <a:ext cx="3207052" cy="1924231"/>
      </dsp:txXfrm>
    </dsp:sp>
    <dsp:sp modelId="{E118D653-2493-4CD9-89E3-B092A7CEA047}">
      <dsp:nvSpPr>
        <dsp:cNvPr id="0" name=""/>
        <dsp:cNvSpPr/>
      </dsp:nvSpPr>
      <dsp:spPr>
        <a:xfrm>
          <a:off x="7212510" y="3150"/>
          <a:ext cx="3207052" cy="1924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/>
            <a:t>442 Bułgaria </a:t>
          </a:r>
          <a:endParaRPr lang="en-US" sz="5600" kern="1200"/>
        </a:p>
      </dsp:txBody>
      <dsp:txXfrm>
        <a:off x="7212510" y="3150"/>
        <a:ext cx="3207052" cy="1924231"/>
      </dsp:txXfrm>
    </dsp:sp>
    <dsp:sp modelId="{7D9F5360-1F04-4AF4-B410-50017F6AC27D}">
      <dsp:nvSpPr>
        <dsp:cNvPr id="0" name=""/>
        <dsp:cNvSpPr/>
      </dsp:nvSpPr>
      <dsp:spPr>
        <a:xfrm>
          <a:off x="1920874" y="2248086"/>
          <a:ext cx="3207052" cy="1924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/>
            <a:t>339 Białoruś </a:t>
          </a:r>
          <a:endParaRPr lang="en-US" sz="5600" kern="1200"/>
        </a:p>
      </dsp:txBody>
      <dsp:txXfrm>
        <a:off x="1920874" y="2248086"/>
        <a:ext cx="3207052" cy="1924231"/>
      </dsp:txXfrm>
    </dsp:sp>
    <dsp:sp modelId="{5C2EF622-E241-40DE-9ECC-1A85C976DDC9}">
      <dsp:nvSpPr>
        <dsp:cNvPr id="0" name=""/>
        <dsp:cNvSpPr/>
      </dsp:nvSpPr>
      <dsp:spPr>
        <a:xfrm>
          <a:off x="5448631" y="2248086"/>
          <a:ext cx="3207052" cy="19242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/>
            <a:t>2180 Pozostałe </a:t>
          </a:r>
          <a:endParaRPr lang="en-US" sz="5600" kern="1200"/>
        </a:p>
      </dsp:txBody>
      <dsp:txXfrm>
        <a:off x="5448631" y="2248086"/>
        <a:ext cx="3207052" cy="192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714A6-E988-4BF5-8806-9840803DE7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7FA2-74B3-414D-A00D-4964C08B52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19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D7FA2-74B3-414D-A00D-4964C08B52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57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D7FA2-74B3-414D-A00D-4964C08B522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23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D7FA2-74B3-414D-A00D-4964C08B522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64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76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63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04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44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1478" y="2088042"/>
            <a:ext cx="6525749" cy="2133047"/>
          </a:xfrm>
        </p:spPr>
        <p:txBody>
          <a:bodyPr lIns="0" tIns="0" rIns="0" bIns="0">
            <a:noAutofit/>
          </a:bodyPr>
          <a:lstStyle>
            <a:lvl1pPr algn="r">
              <a:lnSpc>
                <a:spcPts val="5150"/>
              </a:lnSpc>
              <a:defRPr sz="515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7899" y="4437112"/>
            <a:ext cx="5419328" cy="792088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570"/>
              </a:lnSpc>
              <a:spcBef>
                <a:spcPts val="0"/>
              </a:spcBef>
              <a:buNone/>
              <a:defRPr sz="25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Imię i Nazwisko</a:t>
            </a:r>
            <a:br>
              <a:rPr lang="pl-PL" dirty="0"/>
            </a:br>
            <a:r>
              <a:rPr lang="pl-PL" dirty="0"/>
              <a:t>informacje dodatkowe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24000" y="5482800"/>
            <a:ext cx="4224000" cy="126000"/>
          </a:xfrm>
          <a:prstGeom prst="rect">
            <a:avLst/>
          </a:prstGeom>
          <a:solidFill>
            <a:srgbClr val="CDA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/>
          <p:cNvSpPr/>
          <p:nvPr userDrawn="1"/>
        </p:nvSpPr>
        <p:spPr>
          <a:xfrm>
            <a:off x="2112000" y="5482800"/>
            <a:ext cx="2112000" cy="126000"/>
          </a:xfrm>
          <a:prstGeom prst="rect">
            <a:avLst/>
          </a:prstGeom>
          <a:solidFill>
            <a:srgbClr val="30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5482800"/>
            <a:ext cx="2112000" cy="126000"/>
          </a:xfrm>
          <a:prstGeom prst="rect">
            <a:avLst/>
          </a:prstGeom>
          <a:solidFill>
            <a:srgbClr val="BA0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00" y="4869160"/>
            <a:ext cx="2682240" cy="173126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503712" y="6021289"/>
            <a:ext cx="44164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ts val="1550"/>
              </a:lnSpc>
            </a:pPr>
            <a:endParaRPr lang="en-GB" sz="155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 rtl="0">
              <a:lnSpc>
                <a:spcPts val="1550"/>
              </a:lnSpc>
            </a:pP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</a:t>
            </a: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rodm-gorzowwielkopolski</a:t>
            </a: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</a:t>
            </a:r>
            <a:endParaRPr lang="en-GB" sz="155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 rtl="0">
              <a:lnSpc>
                <a:spcPts val="1550"/>
              </a:lnSpc>
            </a:pP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</a:t>
            </a: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</a:t>
            </a: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rodm-gorzowwielkopolski</a:t>
            </a:r>
            <a:r>
              <a:rPr lang="pl-PL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</a:t>
            </a:r>
            <a:endParaRPr lang="pl-PL" sz="1550" baseline="0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8342" y="587606"/>
            <a:ext cx="2302876" cy="14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5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964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750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096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21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37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754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23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827ECC-AEAA-4735-A690-A7A6A54BD202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2936C0-B53A-4AA3-9A62-A81B459915F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61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38" y="476674"/>
            <a:ext cx="8096036" cy="3848746"/>
          </a:xfrm>
        </p:spPr>
        <p:txBody>
          <a:bodyPr/>
          <a:lstStyle/>
          <a:p>
            <a:r>
              <a:rPr lang="pl-PL" dirty="0"/>
              <a:t>Ukraińcy w Gorzowie Wielkopolskim </a:t>
            </a:r>
            <a:br>
              <a:rPr lang="pl-PL" dirty="0"/>
            </a:br>
            <a:r>
              <a:rPr lang="pl-PL" dirty="0"/>
              <a:t>– nowy wymiar wielokulturowego miasta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4437112"/>
            <a:ext cx="5470376" cy="79208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Prof. AJP dr hab. Beata Orłowska</a:t>
            </a:r>
          </a:p>
        </p:txBody>
      </p:sp>
    </p:spTree>
    <p:extLst>
      <p:ext uri="{BB962C8B-B14F-4D97-AF65-F5344CB8AC3E}">
        <p14:creationId xmlns:p14="http://schemas.microsoft.com/office/powerpoint/2010/main" val="285443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rzut ekranu, komputer&#10;&#10;Opis wygenerowany automatycznie">
            <a:extLst>
              <a:ext uri="{FF2B5EF4-FFF2-40B4-BE49-F238E27FC236}">
                <a16:creationId xmlns:a16="http://schemas.microsoft.com/office/drawing/2014/main" id="{F8F2C0FD-C03C-42A0-BEF0-012A19C6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5" r="1" b="252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, monitor, wyświetlanie&#10;&#10;Opis wygenerowany automatycznie">
            <a:extLst>
              <a:ext uri="{FF2B5EF4-FFF2-40B4-BE49-F238E27FC236}">
                <a16:creationId xmlns:a16="http://schemas.microsoft.com/office/drawing/2014/main" id="{7DCEB01E-61DD-4C02-9710-6F7BDEF0C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6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6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rzut ekranu&#10;&#10;Opis wygenerowany automatycznie">
            <a:extLst>
              <a:ext uri="{FF2B5EF4-FFF2-40B4-BE49-F238E27FC236}">
                <a16:creationId xmlns:a16="http://schemas.microsoft.com/office/drawing/2014/main" id="{95684F3A-D8DF-46C9-955E-D1C9F623D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85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1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B86C1C-0A11-452C-BCD4-6A9442A3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spc="800">
                <a:solidFill>
                  <a:srgbClr val="2A1A00"/>
                </a:solidFill>
              </a:rPr>
              <a:t>Wojewódzka Rada </a:t>
            </a:r>
            <a:br>
              <a:rPr lang="en-US" sz="5500" spc="800">
                <a:solidFill>
                  <a:srgbClr val="2A1A00"/>
                </a:solidFill>
              </a:rPr>
            </a:br>
            <a:r>
              <a:rPr lang="en-US" sz="5500" spc="800">
                <a:solidFill>
                  <a:srgbClr val="2A1A00"/>
                </a:solidFill>
              </a:rPr>
              <a:t>Dialogu Społecznego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D8779F-413F-4B20-85EF-B03461A4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2307512"/>
            <a:ext cx="3995592" cy="22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5D26697-1524-4A61-A55C-65B35A627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69" r="1" b="60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rzut ekranu, niebo, budynek, zewnętrzne&#10;&#10;Opis wygenerowany automatycznie">
            <a:extLst>
              <a:ext uri="{FF2B5EF4-FFF2-40B4-BE49-F238E27FC236}">
                <a16:creationId xmlns:a16="http://schemas.microsoft.com/office/drawing/2014/main" id="{B5443BA7-3887-4647-AC9D-F7DFED4D8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" r="1" b="1387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528B78-9E31-4CB2-A1C1-D20101C4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Dziękuję za uwagę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F0B459D-244D-4495-BBD6-A18BCF12F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54"/>
          <a:stretch/>
        </p:blipFill>
        <p:spPr>
          <a:xfrm>
            <a:off x="3215640" y="1120792"/>
            <a:ext cx="5760720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512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9C6D9-359D-4205-A289-17C3EBF3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190" y="1617998"/>
            <a:ext cx="5492683" cy="319666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Trochę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statystyki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13FF43-7469-4957-960D-6A79FAAF9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7709" y="-11430"/>
            <a:ext cx="4525506" cy="6706698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cap="all" dirty="0" err="1"/>
              <a:t>Łącznie</a:t>
            </a:r>
            <a:r>
              <a:rPr lang="en-US" sz="2000" cap="all" dirty="0"/>
              <a:t> </a:t>
            </a:r>
            <a:r>
              <a:rPr lang="en-US" sz="2000" cap="all" dirty="0" err="1"/>
              <a:t>Wojewoda</a:t>
            </a:r>
            <a:r>
              <a:rPr lang="en-US" sz="2000" cap="all" dirty="0"/>
              <a:t> </a:t>
            </a:r>
            <a:r>
              <a:rPr lang="en-US" sz="2000" cap="all" dirty="0" err="1"/>
              <a:t>Lubuski</a:t>
            </a:r>
            <a:r>
              <a:rPr lang="en-US" sz="2000" cap="all" dirty="0"/>
              <a:t> </a:t>
            </a:r>
            <a:r>
              <a:rPr lang="en-US" sz="2000" cap="all" dirty="0" err="1"/>
              <a:t>wydał</a:t>
            </a:r>
            <a:r>
              <a:rPr lang="en-US" sz="2000" cap="all" dirty="0"/>
              <a:t> 15 421 </a:t>
            </a:r>
            <a:r>
              <a:rPr lang="en-US" sz="2000" cap="all" dirty="0" err="1"/>
              <a:t>dokumentów</a:t>
            </a:r>
            <a:r>
              <a:rPr lang="en-US" sz="2000" cap="all" dirty="0"/>
              <a:t>. </a:t>
            </a:r>
            <a:endParaRPr lang="pl-PL" sz="2000" cap="all" dirty="0"/>
          </a:p>
          <a:p>
            <a:pPr>
              <a:lnSpc>
                <a:spcPct val="110000"/>
              </a:lnSpc>
            </a:pPr>
            <a:endParaRPr lang="pl-PL" sz="2000" cap="all" dirty="0"/>
          </a:p>
          <a:p>
            <a:pPr>
              <a:lnSpc>
                <a:spcPct val="110000"/>
              </a:lnSpc>
            </a:pPr>
            <a:r>
              <a:rPr lang="en-US" sz="2000" cap="all" dirty="0"/>
              <a:t>Z </a:t>
            </a:r>
            <a:r>
              <a:rPr lang="en-US" sz="2000" cap="all" dirty="0" err="1"/>
              <a:t>tego</a:t>
            </a:r>
            <a:r>
              <a:rPr lang="en-US" sz="2000" cap="all" dirty="0"/>
              <a:t>:</a:t>
            </a:r>
          </a:p>
          <a:p>
            <a:pPr>
              <a:lnSpc>
                <a:spcPct val="110000"/>
              </a:lnSpc>
            </a:pPr>
            <a:r>
              <a:rPr lang="en-US" sz="2000" cap="all" dirty="0"/>
              <a:t>7900 </a:t>
            </a:r>
            <a:r>
              <a:rPr lang="en-US" sz="2000" cap="all" dirty="0" err="1"/>
              <a:t>pobyt</a:t>
            </a:r>
            <a:r>
              <a:rPr lang="en-US" sz="2000" cap="all" dirty="0"/>
              <a:t> </a:t>
            </a:r>
            <a:r>
              <a:rPr lang="en-US" sz="2000" cap="all" dirty="0" err="1"/>
              <a:t>czasowy</a:t>
            </a:r>
            <a:endParaRPr lang="en-US" sz="2000" cap="all" dirty="0"/>
          </a:p>
          <a:p>
            <a:pPr>
              <a:lnSpc>
                <a:spcPct val="110000"/>
              </a:lnSpc>
            </a:pPr>
            <a:r>
              <a:rPr lang="en-US" sz="2000" cap="all" dirty="0"/>
              <a:t>5426 </a:t>
            </a:r>
            <a:r>
              <a:rPr lang="en-US" sz="2000" cap="all" dirty="0" err="1"/>
              <a:t>zarejestrowanie</a:t>
            </a:r>
            <a:r>
              <a:rPr lang="en-US" sz="2000" cap="all" dirty="0"/>
              <a:t> </a:t>
            </a:r>
            <a:r>
              <a:rPr lang="en-US" sz="2000" cap="all" dirty="0" err="1"/>
              <a:t>pobytu</a:t>
            </a:r>
            <a:r>
              <a:rPr lang="en-US" sz="2000" cap="all" dirty="0"/>
              <a:t> </a:t>
            </a:r>
            <a:r>
              <a:rPr lang="en-US" sz="2000" cap="all" dirty="0" err="1"/>
              <a:t>obywatela</a:t>
            </a:r>
            <a:r>
              <a:rPr lang="en-US" sz="2000" cap="all" dirty="0"/>
              <a:t> </a:t>
            </a:r>
            <a:r>
              <a:rPr lang="en-US" sz="2000" cap="all" dirty="0" err="1"/>
              <a:t>Unii</a:t>
            </a:r>
            <a:r>
              <a:rPr lang="en-US" sz="2000" cap="all" dirty="0"/>
              <a:t> </a:t>
            </a:r>
            <a:r>
              <a:rPr lang="en-US" sz="2000" cap="all" dirty="0" err="1"/>
              <a:t>Europejskiej</a:t>
            </a:r>
            <a:endParaRPr lang="en-US" sz="2000" cap="all" dirty="0"/>
          </a:p>
          <a:p>
            <a:pPr>
              <a:lnSpc>
                <a:spcPct val="110000"/>
              </a:lnSpc>
            </a:pPr>
            <a:r>
              <a:rPr lang="en-US" sz="2000" cap="all" dirty="0"/>
              <a:t>1433 </a:t>
            </a:r>
            <a:r>
              <a:rPr lang="en-US" sz="2000" cap="all" dirty="0" err="1"/>
              <a:t>pobyt</a:t>
            </a:r>
            <a:r>
              <a:rPr lang="en-US" sz="2000" cap="all" dirty="0"/>
              <a:t> </a:t>
            </a:r>
            <a:r>
              <a:rPr lang="en-US" sz="2000" cap="all" dirty="0" err="1"/>
              <a:t>stały</a:t>
            </a:r>
            <a:endParaRPr lang="en-US" sz="2000" cap="all" dirty="0"/>
          </a:p>
          <a:p>
            <a:pPr>
              <a:lnSpc>
                <a:spcPct val="110000"/>
              </a:lnSpc>
            </a:pPr>
            <a:r>
              <a:rPr lang="en-US" sz="2000" cap="all" dirty="0"/>
              <a:t>396 </a:t>
            </a:r>
            <a:r>
              <a:rPr lang="en-US" sz="2000" cap="all" dirty="0" err="1"/>
              <a:t>pobyt</a:t>
            </a:r>
            <a:r>
              <a:rPr lang="en-US" sz="2000" cap="all" dirty="0"/>
              <a:t> </a:t>
            </a:r>
            <a:r>
              <a:rPr lang="en-US" sz="2000" cap="all" dirty="0" err="1"/>
              <a:t>stały</a:t>
            </a:r>
            <a:r>
              <a:rPr lang="en-US" sz="2000" cap="all" dirty="0"/>
              <a:t> </a:t>
            </a:r>
            <a:r>
              <a:rPr lang="en-US" sz="2000" cap="all" dirty="0" err="1"/>
              <a:t>obywatela</a:t>
            </a:r>
            <a:r>
              <a:rPr lang="en-US" sz="2000" cap="all" dirty="0"/>
              <a:t> </a:t>
            </a:r>
            <a:r>
              <a:rPr lang="en-US" sz="2000" cap="all" dirty="0" err="1"/>
              <a:t>Unii</a:t>
            </a:r>
            <a:r>
              <a:rPr lang="en-US" sz="2000" cap="all" dirty="0"/>
              <a:t> </a:t>
            </a:r>
            <a:r>
              <a:rPr lang="en-US" sz="2000" cap="all" dirty="0" err="1"/>
              <a:t>Europejskiej</a:t>
            </a:r>
            <a:endParaRPr lang="en-US" sz="2000" cap="all" dirty="0"/>
          </a:p>
          <a:p>
            <a:pPr>
              <a:lnSpc>
                <a:spcPct val="110000"/>
              </a:lnSpc>
            </a:pPr>
            <a:r>
              <a:rPr lang="en-US" sz="2000" cap="all" dirty="0"/>
              <a:t>266 </a:t>
            </a:r>
            <a:r>
              <a:rPr lang="en-US" sz="2000" cap="all" dirty="0" err="1"/>
              <a:t>pozostałe</a:t>
            </a:r>
            <a:endParaRPr lang="pl-PL" sz="2000" cap="all" dirty="0"/>
          </a:p>
          <a:p>
            <a:pPr>
              <a:lnSpc>
                <a:spcPct val="110000"/>
              </a:lnSpc>
            </a:pPr>
            <a:endParaRPr lang="pl-PL" sz="2000" cap="all" dirty="0"/>
          </a:p>
          <a:p>
            <a:pPr>
              <a:lnSpc>
                <a:spcPct val="110000"/>
              </a:lnSpc>
            </a:pPr>
            <a:r>
              <a:rPr lang="en-US" sz="1600" i="1" cap="all" dirty="0"/>
              <a:t>Stan </a:t>
            </a:r>
            <a:r>
              <a:rPr lang="en-US" sz="1600" i="1" cap="all" dirty="0" err="1"/>
              <a:t>na</a:t>
            </a:r>
            <a:r>
              <a:rPr lang="en-US" sz="1600" i="1" cap="all" dirty="0"/>
              <a:t> 13.05.2019r.</a:t>
            </a:r>
          </a:p>
          <a:p>
            <a:pPr>
              <a:lnSpc>
                <a:spcPct val="110000"/>
              </a:lnSpc>
            </a:pPr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123882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336F0-72C0-47A0-8D1B-4F270138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4427288" cy="2456442"/>
          </a:xfrm>
        </p:spPr>
        <p:txBody>
          <a:bodyPr>
            <a:normAutofit/>
          </a:bodyPr>
          <a:lstStyle/>
          <a:p>
            <a:r>
              <a:rPr lang="pl-PL" dirty="0"/>
              <a:t>Wiek</a:t>
            </a:r>
            <a:br>
              <a:rPr lang="pl-PL" dirty="0"/>
            </a:br>
            <a:br>
              <a:rPr lang="pl-PL" dirty="0"/>
            </a:br>
            <a:r>
              <a:rPr lang="pl-PL" dirty="0"/>
              <a:t>łącznie 15 421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D294737-A603-433B-B995-B9893D1231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26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FDFEE-7A29-4A3F-A263-11007098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87E12790-5012-4A87-ACBF-98880885FB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45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08CB3D2-36CF-4301-A0AF-D0A0B4351C50}"/>
              </a:ext>
            </a:extLst>
          </p:cNvPr>
          <p:cNvSpPr/>
          <p:nvPr/>
        </p:nvSpPr>
        <p:spPr>
          <a:xfrm>
            <a:off x="0" y="0"/>
            <a:ext cx="12083143" cy="730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Liczba uczniów z Ukrainy ogółem w Polsce w roku szkolnym 2016/2017 według typów szkół / rodzaj placówki oświatowej</a:t>
            </a:r>
          </a:p>
          <a:p>
            <a:pPr algn="ctr"/>
            <a:r>
              <a:rPr lang="pl-PL" sz="2400" b="1" dirty="0"/>
              <a:t>Dane z Systemu Informacji Oświatowej:</a:t>
            </a:r>
          </a:p>
          <a:p>
            <a:endParaRPr lang="pl-PL" sz="24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Przedszkole 337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Punkt przedszkolny 20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Szkoła podstawowa 1286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Gimnazjum 530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Liceum ogólnokształcące 568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Liceum plastyczne 2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Ogólnokształcąca szkoła muzyczna I stopnia 2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Ogólnokształcąca szkoła sztuk pięknych 3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Policealna szkoła plastyczna 7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Policealna szkoła muzyczna 1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Szkoła policealna 967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Szkoła pomaturalna 1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Technikum 768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2400" dirty="0"/>
              <a:t>Zasadnicza szkoła zawodowa 47 </a:t>
            </a:r>
          </a:p>
          <a:p>
            <a:pPr algn="r"/>
            <a:r>
              <a:rPr lang="pl-PL" sz="2400" b="1" dirty="0"/>
              <a:t>Razem 4539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A8733E-C279-4895-8BDB-78E00EBF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829" y="2246136"/>
            <a:ext cx="5236029" cy="28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5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0FF4B-8D8D-4B23-BCE2-F0CEB7BB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Województwo lubuskie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6717F-2D2C-4154-9F77-6A3B0136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757" y="239486"/>
            <a:ext cx="5610386" cy="63790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/>
              <a:t>Rodzaj placówki oświatowej/typ szkoły Liczba uczniów/dzieci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Przedszkole </a:t>
            </a:r>
          </a:p>
          <a:p>
            <a:r>
              <a:rPr lang="pl-PL" dirty="0"/>
              <a:t>Szkoła podstawowa </a:t>
            </a:r>
          </a:p>
          <a:p>
            <a:r>
              <a:rPr lang="pl-PL" dirty="0"/>
              <a:t>Gimnazjum 2018/2019</a:t>
            </a:r>
          </a:p>
          <a:p>
            <a:r>
              <a:rPr lang="pl-PL" dirty="0"/>
              <a:t>Liceum ogólnokształcące </a:t>
            </a:r>
          </a:p>
          <a:p>
            <a:r>
              <a:rPr lang="pl-PL" dirty="0"/>
              <a:t>Ogólnokształcąca szkoła muzyczna I stopnia </a:t>
            </a:r>
          </a:p>
          <a:p>
            <a:r>
              <a:rPr lang="pl-PL" dirty="0"/>
              <a:t>Szkoła policealna </a:t>
            </a:r>
          </a:p>
          <a:p>
            <a:r>
              <a:rPr lang="pl-PL" dirty="0"/>
              <a:t>Technikum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34F808-3D35-4719-81A8-6836464AC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Uczniowie z Ukrainy w szkołach i placówkach województwa lubuskiego w roku szkolnym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2016/2017 – 44</a:t>
            </a:r>
          </a:p>
          <a:p>
            <a:pPr algn="ctr"/>
            <a:r>
              <a:rPr lang="pl-PL" sz="2400" dirty="0"/>
              <a:t>2018/2019 - 148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1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C82987-F4BB-4726-B83B-5FC0FB6DA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6C0D4-C911-408F-BABF-8AB666DE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249" y="381000"/>
            <a:ext cx="8740933" cy="6270171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l"/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Kursy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języka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polskiego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cudzoziemców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adaptacyjny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nauczycieli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języka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polskiego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jako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obcego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nauczycieli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zakresie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klasą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wielokulturową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zwiększenia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kompetencji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cudzoziemców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obszarze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aktywizacji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zawodowej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języka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polskiego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dzieci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edukacja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przyrodniczo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matematyczna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języku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polskim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zajęcia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wyrównawcze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Laboratorium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młodego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naukowca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DDB2DF-C716-4654-94A6-CE4CE74C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788" y="3013501"/>
            <a:ext cx="2992461" cy="830997"/>
          </a:xfr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FAMI</a:t>
            </a:r>
          </a:p>
        </p:txBody>
      </p:sp>
    </p:spTree>
    <p:extLst>
      <p:ext uri="{BB962C8B-B14F-4D97-AF65-F5344CB8AC3E}">
        <p14:creationId xmlns:p14="http://schemas.microsoft.com/office/powerpoint/2010/main" val="94652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automatycznie">
            <a:extLst>
              <a:ext uri="{FF2B5EF4-FFF2-40B4-BE49-F238E27FC236}">
                <a16:creationId xmlns:a16="http://schemas.microsoft.com/office/drawing/2014/main" id="{8ABF0D77-24CE-4093-9DB8-84814173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53" r="1" b="1"/>
          <a:stretch/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8348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21</TotalTime>
  <Words>295</Words>
  <Application>Microsoft Office PowerPoint</Application>
  <PresentationFormat>Panoramiczny</PresentationFormat>
  <Paragraphs>69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Znaczek</vt:lpstr>
      <vt:lpstr>Ukraińcy w Gorzowie Wielkopolskim  – nowy wymiar wielokulturowego miasta</vt:lpstr>
      <vt:lpstr>Trochę statystyki</vt:lpstr>
      <vt:lpstr>Wiek  łącznie 15 421</vt:lpstr>
      <vt:lpstr>Prezentacja programu PowerPoint</vt:lpstr>
      <vt:lpstr>Prezentacja programu PowerPoint</vt:lpstr>
      <vt:lpstr>Województwo lubuskie</vt:lpstr>
      <vt:lpstr>Prezentacja programu PowerPoint</vt:lpstr>
      <vt:lpstr>Kursy: - języka polskiego dla cudzoziemców  - adaptacyjny  - dla nauczycieli języka polskiego jako obcego  - dla nauczycieli w zakresie przygotowania do pracy z klasą wielokulturową  - zwiększenia kompetencji cudzoziemców w obszarze aktywizacji zawodowej  - nauki języka polskiego dla dzieci  - edukacja przyrodniczo – matematyczna w języku polskim – zajęcia wyrównawcze  Laboratorium młodego naukowca</vt:lpstr>
      <vt:lpstr>Prezentacja programu PowerPoint</vt:lpstr>
      <vt:lpstr>Prezentacja programu PowerPoint</vt:lpstr>
      <vt:lpstr>Prezentacja programu PowerPoint</vt:lpstr>
      <vt:lpstr>Prezentacja programu PowerPoint</vt:lpstr>
      <vt:lpstr>Wojewódzka Rada  Dialogu Społecznego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Ukraińcy w Gorzowie Wielkopolskim  – nowy wymiar wielokulturowego obrazu miasta</dc:title>
  <dc:creator>Beata Anna Orłowska</dc:creator>
  <cp:lastModifiedBy>Beata Anna Orłowska</cp:lastModifiedBy>
  <cp:revision>5</cp:revision>
  <dcterms:created xsi:type="dcterms:W3CDTF">2019-05-20T16:35:25Z</dcterms:created>
  <dcterms:modified xsi:type="dcterms:W3CDTF">2020-05-07T16:40:43Z</dcterms:modified>
</cp:coreProperties>
</file>