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94" r:id="rId3"/>
    <p:sldId id="295" r:id="rId4"/>
    <p:sldId id="284" r:id="rId5"/>
    <p:sldId id="259" r:id="rId6"/>
    <p:sldId id="293" r:id="rId7"/>
    <p:sldId id="269" r:id="rId8"/>
    <p:sldId id="273" r:id="rId9"/>
    <p:sldId id="262" r:id="rId10"/>
    <p:sldId id="277" r:id="rId11"/>
    <p:sldId id="296" r:id="rId12"/>
    <p:sldId id="298" r:id="rId13"/>
    <p:sldId id="290" r:id="rId14"/>
    <p:sldId id="291" r:id="rId15"/>
    <p:sldId id="292" r:id="rId16"/>
    <p:sldId id="257" r:id="rId17"/>
    <p:sldId id="263" r:id="rId18"/>
    <p:sldId id="29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1" y="0"/>
            <a:ext cx="63357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350" dirty="0"/>
              <a:t>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3168651" y="5483227"/>
            <a:ext cx="3167063" cy="125413"/>
          </a:xfrm>
          <a:prstGeom prst="rect">
            <a:avLst/>
          </a:prstGeom>
          <a:solidFill>
            <a:srgbClr val="CDA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/>
          </a:p>
        </p:txBody>
      </p:sp>
      <p:sp>
        <p:nvSpPr>
          <p:cNvPr id="6" name="Rectangle 8"/>
          <p:cNvSpPr/>
          <p:nvPr userDrawn="1"/>
        </p:nvSpPr>
        <p:spPr>
          <a:xfrm>
            <a:off x="1584326" y="5483227"/>
            <a:ext cx="1584325" cy="125413"/>
          </a:xfrm>
          <a:prstGeom prst="rect">
            <a:avLst/>
          </a:prstGeom>
          <a:solidFill>
            <a:srgbClr val="30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/>
          </a:p>
        </p:txBody>
      </p:sp>
      <p:sp>
        <p:nvSpPr>
          <p:cNvPr id="7" name="Rectangle 9"/>
          <p:cNvSpPr/>
          <p:nvPr userDrawn="1"/>
        </p:nvSpPr>
        <p:spPr>
          <a:xfrm>
            <a:off x="1" y="5483227"/>
            <a:ext cx="1584325" cy="125413"/>
          </a:xfrm>
          <a:prstGeom prst="rect">
            <a:avLst/>
          </a:prstGeom>
          <a:solidFill>
            <a:srgbClr val="BA0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350"/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9" y="4868863"/>
            <a:ext cx="20129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 userDrawn="1"/>
        </p:nvSpPr>
        <p:spPr>
          <a:xfrm>
            <a:off x="2627314" y="6021389"/>
            <a:ext cx="3313112" cy="4625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lnSpc>
                <a:spcPts val="1163"/>
              </a:lnSpc>
              <a:defRPr/>
            </a:pPr>
            <a:endParaRPr lang="en-GB" sz="1163" dirty="0">
              <a:solidFill>
                <a:schemeClr val="bg1"/>
              </a:solidFill>
              <a:latin typeface="+mn-lt"/>
            </a:endParaRPr>
          </a:p>
          <a:p>
            <a:pPr algn="r">
              <a:lnSpc>
                <a:spcPts val="1163"/>
              </a:lnSpc>
              <a:defRPr/>
            </a:pPr>
            <a:r>
              <a:rPr lang="en-GB" sz="1163" dirty="0">
                <a:solidFill>
                  <a:schemeClr val="bg1"/>
                </a:solidFill>
                <a:latin typeface="+mn-lt"/>
              </a:rPr>
              <a:t>www.</a:t>
            </a:r>
            <a:r>
              <a:rPr lang="pl-PL" sz="1163" dirty="0" err="1">
                <a:solidFill>
                  <a:schemeClr val="bg1"/>
                </a:solidFill>
                <a:latin typeface="+mn-lt"/>
              </a:rPr>
              <a:t>rodm-gorzowwielkopolski</a:t>
            </a:r>
            <a:r>
              <a:rPr lang="en-GB" sz="1163" dirty="0">
                <a:solidFill>
                  <a:schemeClr val="bg1"/>
                </a:solidFill>
                <a:latin typeface="+mn-lt"/>
              </a:rPr>
              <a:t>.</a:t>
            </a:r>
            <a:r>
              <a:rPr lang="en-GB" sz="1163" dirty="0" err="1">
                <a:solidFill>
                  <a:schemeClr val="bg1"/>
                </a:solidFill>
                <a:latin typeface="+mn-lt"/>
              </a:rPr>
              <a:t>pl</a:t>
            </a:r>
            <a:endParaRPr lang="en-GB" sz="1163" dirty="0">
              <a:solidFill>
                <a:schemeClr val="bg1"/>
              </a:solidFill>
              <a:latin typeface="+mn-lt"/>
            </a:endParaRPr>
          </a:p>
          <a:p>
            <a:pPr algn="r">
              <a:lnSpc>
                <a:spcPts val="1163"/>
              </a:lnSpc>
              <a:defRPr/>
            </a:pPr>
            <a:r>
              <a:rPr lang="pl-PL" sz="1163" dirty="0" err="1">
                <a:solidFill>
                  <a:schemeClr val="bg1"/>
                </a:solidFill>
                <a:latin typeface="+mn-lt"/>
              </a:rPr>
              <a:t>rodm</a:t>
            </a:r>
            <a:r>
              <a:rPr lang="en-GB" sz="1163" dirty="0">
                <a:solidFill>
                  <a:schemeClr val="bg1"/>
                </a:solidFill>
                <a:latin typeface="+mn-lt"/>
              </a:rPr>
              <a:t>@</a:t>
            </a:r>
            <a:r>
              <a:rPr lang="pl-PL" sz="1163" dirty="0" err="1">
                <a:solidFill>
                  <a:schemeClr val="bg1"/>
                </a:solidFill>
                <a:latin typeface="+mn-lt"/>
              </a:rPr>
              <a:t>rodm-gorzowwielkopolski</a:t>
            </a:r>
            <a:r>
              <a:rPr lang="pl-PL" sz="1163" dirty="0">
                <a:solidFill>
                  <a:schemeClr val="bg1"/>
                </a:solidFill>
                <a:latin typeface="+mn-lt"/>
              </a:rPr>
              <a:t>.</a:t>
            </a:r>
            <a:r>
              <a:rPr lang="en-GB" sz="1163" dirty="0" err="1">
                <a:solidFill>
                  <a:schemeClr val="bg1"/>
                </a:solidFill>
                <a:latin typeface="+mn-lt"/>
              </a:rPr>
              <a:t>pl</a:t>
            </a:r>
            <a:endParaRPr lang="pl-PL" sz="1163" dirty="0">
              <a:solidFill>
                <a:schemeClr val="bg1"/>
              </a:solidFill>
            </a:endParaRPr>
          </a:p>
        </p:txBody>
      </p:sp>
      <p:pic>
        <p:nvPicPr>
          <p:cNvPr id="10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87375"/>
            <a:ext cx="17272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9" y="2088043"/>
            <a:ext cx="4894312" cy="2133047"/>
          </a:xfrm>
        </p:spPr>
        <p:txBody>
          <a:bodyPr lIns="0" tIns="0" rIns="0" bIns="0">
            <a:noAutofit/>
          </a:bodyPr>
          <a:lstStyle>
            <a:lvl1pPr algn="r">
              <a:lnSpc>
                <a:spcPts val="3863"/>
              </a:lnSpc>
              <a:defRPr sz="3863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424" y="4437112"/>
            <a:ext cx="4064496" cy="792088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927"/>
              </a:lnSpc>
              <a:spcBef>
                <a:spcPts val="0"/>
              </a:spcBef>
              <a:buNone/>
              <a:defRPr sz="1927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439A2-5BB7-4250-92E0-01B0D7DF9EF4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5D3E1-EF28-4110-BF43-C893792EEA4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831" y="1970838"/>
            <a:ext cx="4590510" cy="1890210"/>
          </a:xfrm>
        </p:spPr>
        <p:txBody>
          <a:bodyPr rtlCol="0"/>
          <a:lstStyle/>
          <a:p>
            <a:pPr>
              <a:defRPr/>
            </a:pPr>
            <a:r>
              <a:rPr lang="pl-PL" dirty="0"/>
              <a:t>Sprawiedliwi wśród Narodów Świata – lubuscy kustosze pamięci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185046"/>
            <a:ext cx="5488435" cy="1116161"/>
          </a:xfrm>
        </p:spPr>
        <p:txBody>
          <a:bodyPr rtlCol="0"/>
          <a:lstStyle/>
          <a:p>
            <a:pPr>
              <a:defRPr/>
            </a:pPr>
            <a:endParaRPr lang="pl-PL" sz="1200" dirty="0"/>
          </a:p>
          <a:p>
            <a:pPr algn="l">
              <a:defRPr/>
            </a:pPr>
            <a:r>
              <a:rPr lang="pl-PL" sz="1200" dirty="0"/>
              <a:t>Prof. AJP dr hab. Beata A. Orłowska</a:t>
            </a:r>
          </a:p>
          <a:p>
            <a:pPr algn="l">
              <a:defRPr/>
            </a:pPr>
            <a:r>
              <a:rPr lang="pl-PL" sz="1200" dirty="0"/>
              <a:t>Dr Małgorzata Czabańska - </a:t>
            </a:r>
            <a:r>
              <a:rPr lang="pl-PL" sz="1200" dirty="0" err="1"/>
              <a:t>Rosada</a:t>
            </a:r>
            <a:endParaRPr lang="pl-PL" sz="1200" dirty="0"/>
          </a:p>
          <a:p>
            <a:pPr algn="l">
              <a:defRPr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9533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80314_153442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443470" cy="6048672"/>
          </a:xfrm>
        </p:spPr>
      </p:pic>
      <p:pic>
        <p:nvPicPr>
          <p:cNvPr id="5" name="Symbol zastępczy zawartości 3" descr="20180314_154657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293085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Beatka\Downloads\20180422_195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0034" y="943744"/>
            <a:ext cx="6643934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8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Rodzina Lisowskich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8296" y="-1850184"/>
            <a:ext cx="5643432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62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48464" cy="584340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2808312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Michał</a:t>
            </a:r>
            <a:r>
              <a:rPr lang="pl-PL" dirty="0"/>
              <a:t> </a:t>
            </a:r>
            <a:r>
              <a:rPr lang="pl-PL" dirty="0" err="1">
                <a:solidFill>
                  <a:schemeClr val="tx1"/>
                </a:solidFill>
              </a:rPr>
              <a:t>Zamojre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0" y="6021288"/>
            <a:ext cx="4114800" cy="3033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4" name="Symbol zastępczy zawartości 3" descr="20180314_153419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3271422" cy="4525963"/>
          </a:xfrm>
          <a:prstGeom prst="rect">
            <a:avLst/>
          </a:prstGeom>
        </p:spPr>
      </p:pic>
      <p:pic>
        <p:nvPicPr>
          <p:cNvPr id="5" name="Symbol zastępczy zawartości 3" descr="20180314_153505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836712"/>
            <a:ext cx="3381785" cy="4525963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5004048" y="5301208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>
                <a:latin typeface="+mj-lt"/>
                <a:ea typeface="+mj-ea"/>
                <a:cs typeface="+mj-cs"/>
              </a:rPr>
              <a:t>Izaak </a:t>
            </a:r>
            <a:r>
              <a:rPr lang="pl-PL" sz="4400" dirty="0" err="1">
                <a:latin typeface="+mj-lt"/>
                <a:ea typeface="+mj-ea"/>
                <a:cs typeface="+mj-cs"/>
              </a:rPr>
              <a:t>Kornberg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0" name="AutoShape 2" descr="Znaleziony obraz"/>
          <p:cNvSpPr>
            <a:spLocks noChangeAspect="1" noChangeArrowheads="1"/>
          </p:cNvSpPr>
          <p:nvPr/>
        </p:nvSpPr>
        <p:spPr bwMode="auto">
          <a:xfrm>
            <a:off x="155575" y="-2193925"/>
            <a:ext cx="62865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132" name="AutoShape 4" descr="Znaleziony obraz"/>
          <p:cNvSpPr>
            <a:spLocks noChangeAspect="1" noChangeArrowheads="1"/>
          </p:cNvSpPr>
          <p:nvPr/>
        </p:nvSpPr>
        <p:spPr bwMode="auto">
          <a:xfrm>
            <a:off x="155575" y="-2193925"/>
            <a:ext cx="62865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782960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Michał </a:t>
            </a:r>
            <a:r>
              <a:rPr lang="pl-PL" sz="3200" dirty="0" err="1"/>
              <a:t>Zamojre</a:t>
            </a:r>
            <a:r>
              <a:rPr lang="pl-PL" sz="3200" dirty="0"/>
              <a:t> z Teklą i Franciszkiem </a:t>
            </a:r>
            <a:r>
              <a:rPr lang="pl-PL" sz="3200" dirty="0" err="1"/>
              <a:t>Zalwowskimi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3" descr="20180314_153407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3960440" cy="53311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638944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Maria Kozak </a:t>
            </a:r>
            <a:r>
              <a:rPr lang="pl-PL" sz="4000" dirty="0" err="1"/>
              <a:t>z.d</a:t>
            </a:r>
            <a:r>
              <a:rPr lang="pl-PL" sz="4000" dirty="0"/>
              <a:t>. </a:t>
            </a:r>
            <a:r>
              <a:rPr lang="pl-PL" sz="4000" dirty="0" err="1"/>
              <a:t>Zalwowska</a:t>
            </a:r>
            <a:r>
              <a:rPr lang="pl-PL" sz="4000" dirty="0"/>
              <a:t> z rodziną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Maria Zalwowska-Kozak z rodzin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776864" cy="51166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Stanisław </a:t>
            </a:r>
            <a:r>
              <a:rPr lang="pl-PL" dirty="0" err="1"/>
              <a:t>Zalwowski</a:t>
            </a:r>
            <a:endParaRPr lang="pl-PL" dirty="0"/>
          </a:p>
        </p:txBody>
      </p:sp>
      <p:pic>
        <p:nvPicPr>
          <p:cNvPr id="4" name="Symbol zastępczy zawartości 3" descr="20180314_134125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692696"/>
            <a:ext cx="4566788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Izaak (</a:t>
            </a:r>
            <a:r>
              <a:rPr lang="pl-PL" dirty="0" err="1"/>
              <a:t>Izio</a:t>
            </a:r>
            <a:r>
              <a:rPr lang="pl-PL" dirty="0"/>
              <a:t>) </a:t>
            </a:r>
            <a:r>
              <a:rPr lang="pl-PL" dirty="0" err="1"/>
              <a:t>Kornberg</a:t>
            </a:r>
            <a:r>
              <a:rPr lang="pl-PL" dirty="0"/>
              <a:t> z córką</a:t>
            </a:r>
          </a:p>
        </p:txBody>
      </p:sp>
      <p:pic>
        <p:nvPicPr>
          <p:cNvPr id="4" name="Symbol zastępczy zawartości 3" descr="20180314_134241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1310"/>
            <a:ext cx="3672408" cy="511413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</a:t>
            </a:r>
            <a:r>
              <a:rPr lang="pl-PL"/>
              <a:t>za uwagę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3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514432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Janusz Lisowski z Gorzowa Wielkopolskiego </a:t>
            </a:r>
            <a:br>
              <a:rPr lang="pl-PL" sz="2800" dirty="0"/>
            </a:br>
            <a:r>
              <a:rPr lang="pl-PL" sz="2800" dirty="0"/>
              <a:t>i Stanisław Lisowski z Lubiszyna </a:t>
            </a:r>
            <a:br>
              <a:rPr lang="pl-PL" sz="2800" dirty="0"/>
            </a:br>
            <a:r>
              <a:rPr lang="pl-PL" sz="2800" dirty="0"/>
              <a:t>- synowie Marii i Jana Lisowskich</a:t>
            </a:r>
          </a:p>
        </p:txBody>
      </p:sp>
      <p:pic>
        <p:nvPicPr>
          <p:cNvPr id="1026" name="Picture 2" descr="C:\Users\Beatka\Desktop\zdjęcie z głosu szczecińskie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292141" cy="48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Medal 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Sprawiedliwi wśród Narodów Świata </a:t>
            </a:r>
            <a:br>
              <a:rPr lang="pl-PL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przyznany rodzinie Lisowskich </a:t>
            </a:r>
            <a:br>
              <a:rPr lang="pl-PL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przez Instytut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</a:rPr>
              <a:t>Yad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</a:rPr>
              <a:t>Vashem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 w Jerozolimie</a:t>
            </a:r>
            <a:endParaRPr lang="pl-PL" sz="2800" dirty="0"/>
          </a:p>
        </p:txBody>
      </p:sp>
      <p:pic>
        <p:nvPicPr>
          <p:cNvPr id="2051" name="Picture 3" descr="C:\Users\Beatka\Downloads\20180422_175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8328" y="2468345"/>
            <a:ext cx="4529663" cy="33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5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Helena </a:t>
            </a:r>
            <a:r>
              <a:rPr lang="pl-PL" sz="3200" dirty="0" err="1"/>
              <a:t>Zalwowska</a:t>
            </a:r>
            <a:r>
              <a:rPr lang="pl-PL" sz="3200" dirty="0"/>
              <a:t> Nycz i Wacław Nycz podczas wywiadu w swoim domu - Nietoperek, marzec 2018</a:t>
            </a:r>
          </a:p>
        </p:txBody>
      </p:sp>
      <p:pic>
        <p:nvPicPr>
          <p:cNvPr id="4" name="Symbol zastępczy zawartości 3" descr="20180314_154558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Medal 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Sprawiedliwi wśród Narodów Świata </a:t>
            </a:r>
            <a:br>
              <a:rPr lang="pl-PL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przyznany rodzinie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</a:rPr>
              <a:t>Zalwowskich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pl-PL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przez Instytut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</a:rPr>
              <a:t>Yad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</a:rPr>
              <a:t>Vashem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</a:rPr>
              <a:t> w Jerozolimie</a:t>
            </a:r>
          </a:p>
        </p:txBody>
      </p:sp>
      <p:pic>
        <p:nvPicPr>
          <p:cNvPr id="5" name="Symbol zastępczy zawartości 3" descr="20180314_134201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7088" y="47680"/>
            <a:ext cx="5049208" cy="509897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296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Listy Ocalonych do swoich wybawców w Polsce – archiwum Heleny i Wacława Nyczów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8912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4" name="Symbol zastępczy zawartości 3" descr="20180314_153206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4032448" cy="5265391"/>
          </a:xfrm>
          <a:prstGeom prst="rect">
            <a:avLst/>
          </a:prstGeom>
        </p:spPr>
      </p:pic>
      <p:pic>
        <p:nvPicPr>
          <p:cNvPr id="5" name="Symbol zastępczy zawartości 3" descr="20180314_153218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6632"/>
            <a:ext cx="3960440" cy="5351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653136"/>
            <a:ext cx="3178696" cy="172819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Listy Michała </a:t>
            </a:r>
            <a:r>
              <a:rPr lang="pl-PL" sz="3200" dirty="0" err="1"/>
              <a:t>Zamojre</a:t>
            </a:r>
            <a:r>
              <a:rPr lang="pl-PL" sz="3200" dirty="0"/>
              <a:t> z Izraela do Nietoperka</a:t>
            </a:r>
          </a:p>
        </p:txBody>
      </p:sp>
      <p:pic>
        <p:nvPicPr>
          <p:cNvPr id="4" name="Symbol zastępczy zawartości 3" descr="20180314_153144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256038" cy="4389437"/>
          </a:xfrm>
        </p:spPr>
      </p:pic>
      <p:pic>
        <p:nvPicPr>
          <p:cNvPr id="5" name="Symbol zastępczy zawartości 3" descr="20180314_153126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817" y="1844824"/>
            <a:ext cx="5800183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Pani Helena </a:t>
            </a:r>
            <a:r>
              <a:rPr lang="pl-PL" sz="2800" dirty="0" err="1"/>
              <a:t>Zalwowska-Nycz</a:t>
            </a:r>
            <a:r>
              <a:rPr lang="pl-PL" sz="2800" dirty="0"/>
              <a:t> z wizytą w Instytucie </a:t>
            </a:r>
            <a:r>
              <a:rPr lang="pl-PL" sz="2800" dirty="0" err="1"/>
              <a:t>Yad</a:t>
            </a:r>
            <a:r>
              <a:rPr lang="pl-PL" sz="2800" dirty="0"/>
              <a:t> </a:t>
            </a:r>
            <a:r>
              <a:rPr lang="pl-PL" sz="2800" dirty="0" err="1"/>
              <a:t>Vashem</a:t>
            </a:r>
            <a:r>
              <a:rPr lang="pl-PL" sz="2800" dirty="0"/>
              <a:t> – Jerozolima 2016</a:t>
            </a:r>
          </a:p>
        </p:txBody>
      </p:sp>
      <p:pic>
        <p:nvPicPr>
          <p:cNvPr id="4" name="Symbol zastępczy zawartości 3" descr="20180314_153326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3248"/>
            <a:ext cx="3888432" cy="53805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 descr="20180314_153452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0"/>
            <a:ext cx="3192318" cy="438943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08304" y="704088"/>
            <a:ext cx="1378496" cy="6061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 descr="20180314_134224_resiz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3393853" cy="4389437"/>
          </a:xfrm>
        </p:spPr>
      </p:pic>
      <p:pic>
        <p:nvPicPr>
          <p:cNvPr id="5" name="Symbol zastępczy zawartości 3" descr="20180314_153055_res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5390" y="0"/>
            <a:ext cx="2958610" cy="403244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065501"/>
            <a:ext cx="4708193" cy="37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155</Words>
  <Application>Microsoft Office PowerPoint</Application>
  <PresentationFormat>Pokaz na ekranie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Przepływ</vt:lpstr>
      <vt:lpstr>Sprawiedliwi wśród Narodów Świata – lubuscy kustosze pamięci</vt:lpstr>
      <vt:lpstr>Janusz Lisowski z Gorzowa Wielkopolskiego  i Stanisław Lisowski z Lubiszyna  - synowie Marii i Jana Lisowskich</vt:lpstr>
      <vt:lpstr>Medal Sprawiedliwi wśród Narodów Świata  przyznany rodzinie Lisowskich  przez Instytut Yad Vashem w Jerozolimie</vt:lpstr>
      <vt:lpstr>Helena Zalwowska Nycz i Wacław Nycz podczas wywiadu w swoim domu - Nietoperek, marzec 2018</vt:lpstr>
      <vt:lpstr>Medal Sprawiedliwi wśród Narodów Świata  przyznany rodzinie Zalwowskich  przez Instytut Yad Vashem w Jerozolimie</vt:lpstr>
      <vt:lpstr>Listy Ocalonych do swoich wybawców w Polsce – archiwum Heleny i Wacława Nyczów</vt:lpstr>
      <vt:lpstr>Listy Michała Zamojre z Izraela do Nietoperka</vt:lpstr>
      <vt:lpstr>Pani Helena Zalwowska-Nycz z wizytą w Instytucie Yad Vashem – Jerozolima 2016</vt:lpstr>
      <vt:lpstr>Prezentacja programu PowerPoint</vt:lpstr>
      <vt:lpstr>Prezentacja programu PowerPoint</vt:lpstr>
      <vt:lpstr>Prezentacja programu PowerPoint</vt:lpstr>
      <vt:lpstr>Rodzina Lisowskich</vt:lpstr>
      <vt:lpstr>Michał Zamojre</vt:lpstr>
      <vt:lpstr>Michał Zamojre z Teklą i Franciszkiem Zalwowskimi</vt:lpstr>
      <vt:lpstr>Maria Kozak z.d. Zalwowska z rodziną</vt:lpstr>
      <vt:lpstr>Stanisław Zalwowski</vt:lpstr>
      <vt:lpstr>Izaak (Izio) Kornberg z córką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Małgosia</dc:creator>
  <cp:lastModifiedBy>Beata Anna Orłowska</cp:lastModifiedBy>
  <cp:revision>13</cp:revision>
  <dcterms:created xsi:type="dcterms:W3CDTF">2018-04-04T17:34:47Z</dcterms:created>
  <dcterms:modified xsi:type="dcterms:W3CDTF">2020-05-07T16:18:28Z</dcterms:modified>
</cp:coreProperties>
</file>